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367" r:id="rId4"/>
    <p:sldId id="369" r:id="rId5"/>
    <p:sldId id="375" r:id="rId6"/>
    <p:sldId id="374" r:id="rId7"/>
    <p:sldId id="371" r:id="rId8"/>
    <p:sldId id="372" r:id="rId9"/>
    <p:sldId id="373" r:id="rId10"/>
    <p:sldId id="370" r:id="rId11"/>
    <p:sldId id="430" r:id="rId12"/>
    <p:sldId id="431" r:id="rId13"/>
    <p:sldId id="377" r:id="rId14"/>
    <p:sldId id="379" r:id="rId15"/>
    <p:sldId id="376" r:id="rId16"/>
    <p:sldId id="422" r:id="rId17"/>
    <p:sldId id="427" r:id="rId18"/>
    <p:sldId id="378" r:id="rId19"/>
    <p:sldId id="380" r:id="rId20"/>
    <p:sldId id="381" r:id="rId21"/>
    <p:sldId id="386" r:id="rId22"/>
    <p:sldId id="383" r:id="rId23"/>
    <p:sldId id="391" r:id="rId24"/>
    <p:sldId id="384" r:id="rId25"/>
    <p:sldId id="387" r:id="rId26"/>
    <p:sldId id="388" r:id="rId27"/>
    <p:sldId id="389" r:id="rId28"/>
    <p:sldId id="390" r:id="rId29"/>
    <p:sldId id="392" r:id="rId30"/>
    <p:sldId id="393" r:id="rId31"/>
    <p:sldId id="421" r:id="rId32"/>
    <p:sldId id="423" r:id="rId33"/>
    <p:sldId id="424" r:id="rId34"/>
    <p:sldId id="425" r:id="rId35"/>
    <p:sldId id="426" r:id="rId36"/>
    <p:sldId id="432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14" r:id="rId52"/>
    <p:sldId id="409" r:id="rId53"/>
    <p:sldId id="410" r:id="rId54"/>
    <p:sldId id="413" r:id="rId55"/>
    <p:sldId id="411" r:id="rId56"/>
    <p:sldId id="412" r:id="rId57"/>
    <p:sldId id="415" r:id="rId58"/>
    <p:sldId id="416" r:id="rId59"/>
    <p:sldId id="417" r:id="rId60"/>
    <p:sldId id="418" r:id="rId61"/>
    <p:sldId id="419" r:id="rId62"/>
    <p:sldId id="420" r:id="rId63"/>
    <p:sldId id="428" r:id="rId64"/>
    <p:sldId id="429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24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48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acmicpc.net/problem/1929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acmicpc.net/problem/65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hMfmWvTbBnhJp24G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2024-2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초급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정수론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8D94C-E4CC-1C83-1FE8-4623390A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C1F6C-8D48-565C-E647-99D1087D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이때 만약 정답을 </a:t>
            </a:r>
            <a:r>
              <a:rPr lang="en-US" altLang="ko-KR" sz="2800" dirty="0"/>
              <a:t>a</a:t>
            </a:r>
            <a:r>
              <a:rPr lang="ko-KR" altLang="en-US" sz="2800" dirty="0"/>
              <a:t>로 나눈 나머지를 구해야 한다면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dirty="0"/>
              <a:t>두 수를 연산하는 대신 </a:t>
            </a:r>
            <a:r>
              <a:rPr lang="ko-KR" altLang="en-US" sz="2800" b="1" dirty="0">
                <a:solidFill>
                  <a:srgbClr val="92D050"/>
                </a:solidFill>
              </a:rPr>
              <a:t>각각을 </a:t>
            </a:r>
            <a:r>
              <a:rPr lang="en-US" altLang="ko-KR" sz="2800" b="1" dirty="0">
                <a:solidFill>
                  <a:srgbClr val="92D050"/>
                </a:solidFill>
              </a:rPr>
              <a:t>a</a:t>
            </a:r>
            <a:r>
              <a:rPr lang="ko-KR" altLang="en-US" sz="2800" b="1" dirty="0">
                <a:solidFill>
                  <a:srgbClr val="92D050"/>
                </a:solidFill>
              </a:rPr>
              <a:t>로 나눈 나머지를 연산</a:t>
            </a:r>
            <a:r>
              <a:rPr lang="ko-KR" altLang="en-US" sz="2800" dirty="0"/>
              <a:t>하면 </a:t>
            </a:r>
            <a:br>
              <a:rPr lang="en-US" altLang="ko-KR" sz="2800" dirty="0"/>
            </a:br>
            <a:r>
              <a:rPr lang="ko-KR" altLang="en-US" sz="2800" dirty="0"/>
              <a:t>큰 수 연산을 하지 않고도 같은 정답을 구할 수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 테크닉은 여러 문제에서 자주 사용되는 테크닉이니</a:t>
            </a:r>
            <a:br>
              <a:rPr lang="en-US" altLang="ko-KR" sz="2800" dirty="0"/>
            </a:br>
            <a:r>
              <a:rPr lang="ko-KR" altLang="en-US" sz="2800" dirty="0"/>
              <a:t>나머지를 답으로 구하는 문제를 보면 꼭 사용하자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803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8D94C-E4CC-1C83-1FE8-4623390A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C1F6C-8D48-565C-E647-99D1087D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AB66B09-74F7-11B1-AF59-21D558D3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33" y="2776717"/>
            <a:ext cx="2972215" cy="885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6488183-25C9-9566-FE86-8EBDB44C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69" y="2776717"/>
            <a:ext cx="327705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5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8D94C-E4CC-1C83-1FE8-4623390A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C1F6C-8D48-565C-E647-99D1087D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F34819-529E-F987-4584-AD180BCA76A1}"/>
              </a:ext>
            </a:extLst>
          </p:cNvPr>
          <p:cNvGrpSpPr/>
          <p:nvPr/>
        </p:nvGrpSpPr>
        <p:grpSpPr>
          <a:xfrm>
            <a:off x="1933342" y="2763293"/>
            <a:ext cx="3315163" cy="3477110"/>
            <a:chOff x="5503561" y="2776717"/>
            <a:chExt cx="3315163" cy="347711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603B686-A85A-AD76-97ED-3ECCAC5C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3561" y="2776717"/>
              <a:ext cx="3315163" cy="347711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1022A1-2A81-0138-446B-FA317D157C15}"/>
                </a:ext>
              </a:extLst>
            </p:cNvPr>
            <p:cNvSpPr/>
            <p:nvPr/>
          </p:nvSpPr>
          <p:spPr>
            <a:xfrm>
              <a:off x="5960475" y="4593054"/>
              <a:ext cx="1224965" cy="323912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6FA327-F31C-87C1-9ABB-7681BBEA168F}"/>
                </a:ext>
              </a:extLst>
            </p:cNvPr>
            <p:cNvSpPr/>
            <p:nvPr/>
          </p:nvSpPr>
          <p:spPr>
            <a:xfrm>
              <a:off x="5970518" y="5128382"/>
              <a:ext cx="954158" cy="323912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F6C14C26-4FB9-BD39-DD81-715924AA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32" y="2763293"/>
            <a:ext cx="298174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3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GCD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약수</a:t>
            </a:r>
            <a:r>
              <a:rPr lang="en-US" altLang="ko-KR" sz="2800" dirty="0"/>
              <a:t> (Divisor) – </a:t>
            </a:r>
            <a:r>
              <a:rPr lang="ko-KR" altLang="en-US" sz="2800" dirty="0"/>
              <a:t>어떤 수를 나누어 떨어지게 하는 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12</a:t>
            </a:r>
            <a:r>
              <a:rPr lang="ko-KR" altLang="en-US" sz="2800" dirty="0"/>
              <a:t>의 약수 </a:t>
            </a:r>
            <a:r>
              <a:rPr lang="en-US" altLang="ko-KR" sz="2800" dirty="0"/>
              <a:t>: 1, 2, 3, 4, 6, 12</a:t>
            </a:r>
          </a:p>
        </p:txBody>
      </p:sp>
    </p:spTree>
    <p:extLst>
      <p:ext uri="{BB962C8B-B14F-4D97-AF65-F5344CB8AC3E}">
        <p14:creationId xmlns:p14="http://schemas.microsoft.com/office/powerpoint/2010/main" val="46011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약수를 구하는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N</a:t>
            </a:r>
            <a:r>
              <a:rPr lang="ko-KR" altLang="en-US" sz="2800" dirty="0"/>
              <a:t>까지 모든 자연수로 </a:t>
            </a:r>
            <a:r>
              <a:rPr lang="en-US" altLang="ko-KR" sz="2800" dirty="0"/>
              <a:t>N</a:t>
            </a:r>
            <a:r>
              <a:rPr lang="ko-KR" altLang="en-US" sz="2800" dirty="0"/>
              <a:t>을 나눠보고 </a:t>
            </a:r>
            <a:br>
              <a:rPr lang="en-US" altLang="ko-KR" sz="2800" dirty="0"/>
            </a:br>
            <a:r>
              <a:rPr lang="ko-KR" altLang="en-US" sz="2800" dirty="0"/>
              <a:t>이 중에 나누어 떨어지는 수들을 찾는다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→ </a:t>
            </a:r>
            <a:r>
              <a:rPr lang="en-US" altLang="ko-KR" sz="2800" b="1" dirty="0">
                <a:solidFill>
                  <a:srgbClr val="92D050"/>
                </a:solidFill>
              </a:rPr>
              <a:t>O(n)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94C7A5-DAF2-371C-9C63-BDA212CF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27" y="4005169"/>
            <a:ext cx="2657846" cy="1343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4F1EB3-81B6-0E92-3278-284C84475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51" y="4005169"/>
            <a:ext cx="70494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3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GCD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최대 공약수 </a:t>
            </a:r>
            <a:r>
              <a:rPr lang="en-US" altLang="ko-KR" sz="2800" dirty="0"/>
              <a:t>(Greatest Common Divisor)</a:t>
            </a:r>
          </a:p>
          <a:p>
            <a:r>
              <a:rPr lang="ko-KR" altLang="en-US" sz="2800" dirty="0"/>
              <a:t>두 수가 공통으로 갖는 약수</a:t>
            </a:r>
            <a:r>
              <a:rPr lang="en-US" altLang="ko-KR" sz="2800" dirty="0"/>
              <a:t>(</a:t>
            </a:r>
            <a:r>
              <a:rPr lang="ko-KR" altLang="en-US" sz="2800" dirty="0"/>
              <a:t>공약수</a:t>
            </a:r>
            <a:r>
              <a:rPr lang="en-US" altLang="ko-KR" sz="2800" dirty="0"/>
              <a:t>) </a:t>
            </a:r>
            <a:r>
              <a:rPr lang="ko-KR" altLang="en-US" sz="2800" dirty="0"/>
              <a:t>중 가장 큰 약수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12</a:t>
            </a:r>
            <a:r>
              <a:rPr lang="ko-KR" altLang="en-US" sz="2800" dirty="0"/>
              <a:t>의 약수 </a:t>
            </a:r>
            <a:r>
              <a:rPr lang="en-US" altLang="ko-KR" sz="2800" dirty="0"/>
              <a:t>: </a:t>
            </a:r>
            <a:r>
              <a:rPr lang="en-US" altLang="ko-KR" sz="2800" b="1" dirty="0">
                <a:solidFill>
                  <a:srgbClr val="92D050"/>
                </a:solidFill>
              </a:rPr>
              <a:t>1, 2, 3</a:t>
            </a:r>
            <a:r>
              <a:rPr lang="en-US" altLang="ko-KR" sz="2800" dirty="0"/>
              <a:t>, 4, </a:t>
            </a:r>
            <a:r>
              <a:rPr lang="en-US" altLang="ko-KR" sz="2800" b="1" dirty="0">
                <a:solidFill>
                  <a:srgbClr val="92D050"/>
                </a:solidFill>
              </a:rPr>
              <a:t>6,</a:t>
            </a:r>
            <a:r>
              <a:rPr lang="en-US" altLang="ko-KR" sz="2800" dirty="0"/>
              <a:t> 12</a:t>
            </a:r>
          </a:p>
          <a:p>
            <a:r>
              <a:rPr lang="en-US" altLang="ko-KR" sz="2800" dirty="0"/>
              <a:t>18</a:t>
            </a:r>
            <a:r>
              <a:rPr lang="ko-KR" altLang="en-US" sz="2800" dirty="0"/>
              <a:t>의 약수 </a:t>
            </a:r>
            <a:r>
              <a:rPr lang="en-US" altLang="ko-KR" sz="2800" dirty="0"/>
              <a:t>: </a:t>
            </a:r>
            <a:r>
              <a:rPr lang="en-US" altLang="ko-KR" sz="2800" b="1" dirty="0">
                <a:solidFill>
                  <a:srgbClr val="92D050"/>
                </a:solidFill>
              </a:rPr>
              <a:t>1, 2, 3, 6</a:t>
            </a:r>
            <a:r>
              <a:rPr lang="en-US" altLang="ko-KR" sz="2800" dirty="0"/>
              <a:t>, 9, 18</a:t>
            </a:r>
          </a:p>
          <a:p>
            <a:r>
              <a:rPr lang="ko-KR" altLang="en-US" sz="2800" dirty="0"/>
              <a:t>최대 공약수 </a:t>
            </a:r>
            <a:r>
              <a:rPr lang="en-US" altLang="ko-KR" sz="2800" dirty="0"/>
              <a:t>: </a:t>
            </a:r>
            <a:r>
              <a:rPr lang="en-US" altLang="ko-KR" sz="2800" b="1" dirty="0">
                <a:solidFill>
                  <a:srgbClr val="92D050"/>
                </a:solidFill>
              </a:rPr>
              <a:t>GCD(12, 18) = 6</a:t>
            </a:r>
          </a:p>
        </p:txBody>
      </p:sp>
    </p:spTree>
    <p:extLst>
      <p:ext uri="{BB962C8B-B14F-4D97-AF65-F5344CB8AC3E}">
        <p14:creationId xmlns:p14="http://schemas.microsoft.com/office/powerpoint/2010/main" val="113909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GCD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GCD</a:t>
                </a:r>
                <a:r>
                  <a:rPr lang="ko-KR" altLang="en-US" sz="2800" dirty="0"/>
                  <a:t>는 다음과 같은 성질을 갖는다</a:t>
                </a:r>
                <a:r>
                  <a:rPr lang="en-US" altLang="ko-KR" sz="2800" dirty="0"/>
                  <a:t>.</a:t>
                </a:r>
              </a:p>
              <a:p>
                <a:pPr marL="0" indent="0">
                  <a:buNone/>
                </a:pPr>
                <a:endParaRPr lang="en-US" altLang="ko-KR" sz="2800" b="1" dirty="0">
                  <a:solidFill>
                    <a:srgbClr val="92D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𝒈𝒄𝒅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𝒈𝒄𝒅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𝒈𝒄𝒅</m:t>
                        </m:r>
                        <m:d>
                          <m:dPr>
                            <m:ctrlP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800" b="1" dirty="0">
                  <a:solidFill>
                    <a:srgbClr val="92D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𝒈𝒄𝒅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𝒈𝒄𝒅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𝒈𝒄𝒅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𝒈𝒄𝒅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b="1" dirty="0">
                  <a:solidFill>
                    <a:srgbClr val="92D050"/>
                  </a:solidFill>
                </a:endParaRPr>
              </a:p>
              <a:p>
                <a:endParaRPr lang="en-US" altLang="ko-KR" sz="28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227" t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01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GCD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err="1"/>
              <a:t>gcd</a:t>
            </a:r>
            <a:r>
              <a:rPr lang="en-US" altLang="ko-KR" sz="2800" dirty="0"/>
              <a:t>(12, 18, 27)</a:t>
            </a:r>
          </a:p>
          <a:p>
            <a:pPr marL="0" indent="0">
              <a:buNone/>
            </a:pPr>
            <a:r>
              <a:rPr lang="en-US" altLang="ko-KR" sz="2800" dirty="0"/>
              <a:t>= </a:t>
            </a:r>
            <a:r>
              <a:rPr lang="en-US" altLang="ko-KR" sz="2800" dirty="0" err="1"/>
              <a:t>gcd</a:t>
            </a:r>
            <a:r>
              <a:rPr lang="en-US" altLang="ko-KR" sz="2800" dirty="0"/>
              <a:t>(</a:t>
            </a:r>
            <a:r>
              <a:rPr lang="en-US" altLang="ko-KR" sz="2800" dirty="0" err="1"/>
              <a:t>gcd</a:t>
            </a:r>
            <a:r>
              <a:rPr lang="en-US" altLang="ko-KR" sz="2800" dirty="0"/>
              <a:t>(12, 18), 27)</a:t>
            </a:r>
          </a:p>
          <a:p>
            <a:pPr marL="0" indent="0">
              <a:buNone/>
            </a:pPr>
            <a:r>
              <a:rPr lang="en-US" altLang="ko-KR" sz="2800" dirty="0"/>
              <a:t>= </a:t>
            </a:r>
            <a:r>
              <a:rPr lang="en-US" altLang="ko-KR" sz="2800" dirty="0" err="1"/>
              <a:t>gcd</a:t>
            </a:r>
            <a:r>
              <a:rPr lang="en-US" altLang="ko-KR" sz="2800" dirty="0"/>
              <a:t>(6, 27)</a:t>
            </a:r>
          </a:p>
          <a:p>
            <a:pPr marL="0" indent="0">
              <a:buNone/>
            </a:pPr>
            <a:r>
              <a:rPr lang="en-US" altLang="ko-KR" sz="2800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0894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GCD</a:t>
            </a:r>
            <a:r>
              <a:rPr lang="ko-KR" altLang="en-US" sz="4800" dirty="0"/>
              <a:t>를 구하는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첫번째 방법</a:t>
                </a:r>
                <a:endParaRPr lang="en-US" altLang="ko-KR" sz="2800" dirty="0"/>
              </a:p>
              <a:p>
                <a:r>
                  <a:rPr lang="ko-KR" altLang="en-US" sz="2800" dirty="0"/>
                  <a:t>두 수의 모든 약수를 구한 뒤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가장 큰 공약수를 찾는다</a:t>
                </a:r>
                <a:r>
                  <a:rPr lang="en-US" altLang="ko-KR" sz="2800" dirty="0"/>
                  <a:t>.</a:t>
                </a:r>
              </a:p>
              <a:p>
                <a:endParaRPr lang="en-US" altLang="ko-KR" sz="2800" dirty="0"/>
              </a:p>
              <a:p>
                <a:r>
                  <a:rPr lang="ko-KR" altLang="en-US" sz="2800" dirty="0" err="1"/>
                  <a:t>시간복잡도</a:t>
                </a:r>
                <a:r>
                  <a:rPr lang="en-US" altLang="ko-KR" sz="2800" dirty="0"/>
                  <a:t>:</a:t>
                </a:r>
                <a:r>
                  <a:rPr lang="ko-KR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func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b="1" dirty="0">
                    <a:solidFill>
                      <a:srgbClr val="92D050"/>
                    </a:solidFill>
                  </a:rPr>
                  <a:t> </a:t>
                </a:r>
                <a:br>
                  <a:rPr lang="en-US" altLang="ko-KR" sz="2800" b="1" dirty="0">
                    <a:solidFill>
                      <a:srgbClr val="92D050"/>
                    </a:solidFill>
                  </a:rPr>
                </a:br>
                <a:r>
                  <a:rPr lang="ko-KR" altLang="en-US" sz="2800" dirty="0"/>
                  <a:t>두 수 중에 </a:t>
                </a:r>
                <a:r>
                  <a:rPr lang="en-US" altLang="ko-KR" sz="2800" dirty="0"/>
                  <a:t>1</a:t>
                </a:r>
                <a:r>
                  <a:rPr lang="ko-KR" altLang="en-US" sz="2800" dirty="0"/>
                  <a:t>억이 하나만 있어도 </a:t>
                </a:r>
                <a:r>
                  <a:rPr lang="en-US" altLang="ko-KR" sz="2800" dirty="0"/>
                  <a:t>1</a:t>
                </a:r>
                <a:r>
                  <a:rPr lang="ko-KR" altLang="en-US" sz="2800" dirty="0"/>
                  <a:t>초가 소요된다</a:t>
                </a:r>
                <a:r>
                  <a:rPr lang="en-US" altLang="ko-KR" sz="28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227" t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6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GCD</a:t>
            </a:r>
            <a:r>
              <a:rPr lang="ko-KR" altLang="en-US" sz="4800" dirty="0"/>
              <a:t>를 구하는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두번째 방법</a:t>
            </a:r>
            <a:endParaRPr lang="en-US" altLang="ko-KR" sz="2800" dirty="0"/>
          </a:p>
          <a:p>
            <a:r>
              <a:rPr lang="ko-KR" altLang="en-US" sz="2800" b="1" dirty="0">
                <a:solidFill>
                  <a:srgbClr val="92D050"/>
                </a:solidFill>
              </a:rPr>
              <a:t>유클리드 호제법</a:t>
            </a:r>
            <a:r>
              <a:rPr lang="ko-KR" altLang="en-US" sz="2800" dirty="0"/>
              <a:t>으로 </a:t>
            </a:r>
            <a:r>
              <a:rPr lang="en-US" altLang="ko-KR" sz="2800" dirty="0"/>
              <a:t>GCD</a:t>
            </a:r>
            <a:r>
              <a:rPr lang="ko-KR" altLang="en-US" sz="2800" dirty="0"/>
              <a:t>를</a:t>
            </a:r>
            <a:r>
              <a:rPr lang="en-US" altLang="ko-KR" sz="2800" dirty="0"/>
              <a:t> </a:t>
            </a:r>
            <a:r>
              <a:rPr lang="ko-KR" altLang="en-US" sz="2800" dirty="0"/>
              <a:t>계산한다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7127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 err="1"/>
              <a:t>모듈러</a:t>
            </a:r>
            <a:r>
              <a:rPr lang="ko-KR" altLang="en-US" sz="2800" dirty="0"/>
              <a:t> 연산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800" dirty="0"/>
              <a:t>GCD (</a:t>
            </a:r>
            <a:r>
              <a:rPr lang="ko-KR" altLang="en-US" sz="2800" dirty="0"/>
              <a:t>최대 공약수</a:t>
            </a:r>
            <a:r>
              <a:rPr lang="en-US" altLang="ko-KR" sz="28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800" dirty="0"/>
              <a:t>소수 판정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에라토스테네스의</a:t>
            </a:r>
            <a:r>
              <a:rPr lang="ko-KR" altLang="en-US" sz="2800" dirty="0"/>
              <a:t> 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유클리드 </a:t>
            </a:r>
            <a:r>
              <a:rPr lang="ko-KR" altLang="en-US" sz="4800" dirty="0" err="1"/>
              <a:t>호제법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b="1" dirty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r  = a % b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일 때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800" b="1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func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800" b="1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800" b="0" dirty="0"/>
                  <a:t> </a:t>
                </a:r>
                <a:r>
                  <a:rPr lang="ko-KR" altLang="en-US" sz="2800" b="0" dirty="0"/>
                  <a:t>가 성립한다</a:t>
                </a:r>
                <a:r>
                  <a:rPr lang="en-US" altLang="ko-KR" sz="2800" b="0" dirty="0"/>
                  <a:t>.</a:t>
                </a:r>
              </a:p>
              <a:p>
                <a:r>
                  <a:rPr lang="ko-KR" altLang="en-US" sz="2800" dirty="0"/>
                  <a:t>이 성질을 반복적으로 적용하면 </a:t>
                </a:r>
                <a:br>
                  <a:rPr lang="en-US" altLang="ko-KR" sz="2800" dirty="0"/>
                </a:br>
                <a:r>
                  <a:rPr lang="en-US" altLang="ko-KR" sz="2800" dirty="0"/>
                  <a:t>r = 0 </a:t>
                </a:r>
                <a:r>
                  <a:rPr lang="ko-KR" altLang="en-US" sz="2800" dirty="0"/>
                  <a:t>이 될 때의 </a:t>
                </a:r>
                <a:r>
                  <a:rPr lang="en-US" altLang="ko-KR" sz="2800" dirty="0"/>
                  <a:t>b</a:t>
                </a:r>
                <a:r>
                  <a:rPr lang="ko-KR" altLang="en-US" sz="2800" dirty="0"/>
                  <a:t>가 최대 공약수가 된다</a:t>
                </a:r>
                <a:r>
                  <a:rPr lang="en-US" altLang="ko-KR" sz="2800" dirty="0"/>
                  <a:t>.</a:t>
                </a:r>
              </a:p>
              <a:p>
                <a:endParaRPr lang="en-US" altLang="ko-KR" sz="2800" b="0" dirty="0"/>
              </a:p>
              <a:p>
                <a:r>
                  <a:rPr lang="ko-KR" altLang="en-US" sz="2800" dirty="0"/>
                  <a:t>유클리드 호제법의 시간 복잡도 </a:t>
                </a:r>
                <a:r>
                  <a:rPr lang="en-US" altLang="ko-KR" sz="2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8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28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800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altLang="ko-KR" sz="2800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800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104" t="-1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7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유클리드 </a:t>
            </a:r>
            <a:r>
              <a:rPr lang="ko-KR" altLang="en-US" sz="4800" dirty="0" err="1"/>
              <a:t>호제법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4813091" cy="39261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1071, 1029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2800" b="0" dirty="0"/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1029, 42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42, 21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21, 0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b="0" dirty="0"/>
                  <a:t>최대 공약수는 </a:t>
                </a:r>
                <a:r>
                  <a:rPr lang="en-US" altLang="ko-KR" sz="2800" b="0" dirty="0"/>
                  <a:t>21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4813091" cy="3926152"/>
              </a:xfrm>
              <a:blipFill>
                <a:blip r:embed="rId2"/>
                <a:stretch>
                  <a:fillRect l="-2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8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유클리드 </a:t>
            </a:r>
            <a:r>
              <a:rPr lang="ko-KR" altLang="en-US" sz="4800" dirty="0" err="1"/>
              <a:t>호제법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구현</a:t>
            </a:r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60C409-8B2F-FD89-0709-37473CA0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63" y="2771817"/>
            <a:ext cx="4083324" cy="28384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719884-173E-9FAF-C9C4-62B7B551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11" y="2771817"/>
            <a:ext cx="1705064" cy="18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7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유클리드 </a:t>
            </a:r>
            <a:r>
              <a:rPr lang="ko-KR" altLang="en-US" sz="4800" dirty="0" err="1"/>
              <a:t>호제법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math </a:t>
            </a:r>
            <a:r>
              <a:rPr lang="ko-KR" altLang="en-US" sz="2800" dirty="0"/>
              <a:t>모듈에 있는 </a:t>
            </a:r>
            <a:r>
              <a:rPr lang="en-US" altLang="ko-KR" sz="2800" dirty="0" err="1"/>
              <a:t>gcd</a:t>
            </a:r>
            <a:r>
              <a:rPr lang="en-US" altLang="ko-KR" sz="2800" dirty="0"/>
              <a:t> </a:t>
            </a:r>
            <a:r>
              <a:rPr lang="ko-KR" altLang="en-US" sz="2800" dirty="0"/>
              <a:t>함수를 사용할 수도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5D5F63-48D8-B4C7-BDB1-172B2CE1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9" y="2933631"/>
            <a:ext cx="3462886" cy="13240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AE995E-C4AD-5A42-12E4-92FA49B2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493" y="2933631"/>
            <a:ext cx="3932648" cy="11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LCM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최소 공배수 </a:t>
            </a:r>
            <a:r>
              <a:rPr lang="en-US" altLang="ko-KR" sz="2800" dirty="0"/>
              <a:t>(Least Common</a:t>
            </a:r>
            <a:r>
              <a:rPr lang="ko-KR" altLang="en-US" sz="2800" dirty="0"/>
              <a:t> </a:t>
            </a:r>
            <a:r>
              <a:rPr lang="en-US" altLang="ko-KR" sz="2800" dirty="0"/>
              <a:t>Multiple)</a:t>
            </a:r>
          </a:p>
          <a:p>
            <a:r>
              <a:rPr lang="ko-KR" altLang="en-US" sz="2800" dirty="0"/>
              <a:t>두 수의 공통된 배수 중 가장 작은 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9682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LCM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/>
                  <a:t>LCM</a:t>
                </a:r>
                <a:r>
                  <a:rPr lang="ko-KR" altLang="en-US" sz="2800" dirty="0"/>
                  <a:t>은 두 수를 </a:t>
                </a:r>
                <a:r>
                  <a:rPr lang="en-US" altLang="ko-KR" sz="2800" dirty="0"/>
                  <a:t>GCD</a:t>
                </a:r>
                <a:r>
                  <a:rPr lang="ko-KR" altLang="en-US" sz="2800" dirty="0"/>
                  <a:t>로 나눈 각각의 몫과 </a:t>
                </a:r>
                <a:r>
                  <a:rPr lang="en-US" altLang="ko-KR" sz="2800" dirty="0"/>
                  <a:t>GCD</a:t>
                </a:r>
                <a:r>
                  <a:rPr lang="ko-KR" altLang="en-US" sz="2800" dirty="0"/>
                  <a:t>의 곱과 같다</a:t>
                </a:r>
                <a:r>
                  <a:rPr lang="en-US" altLang="ko-KR" sz="2800" dirty="0"/>
                  <a:t>.</a:t>
                </a:r>
                <a:br>
                  <a:rPr lang="en-US" altLang="ko-KR" sz="2800" dirty="0"/>
                </a:br>
                <a:r>
                  <a:rPr lang="ko-KR" altLang="en-US" sz="2800" dirty="0"/>
                  <a:t>따라서 다음이 성립한다</a:t>
                </a:r>
                <a:r>
                  <a:rPr lang="en-US" altLang="ko-KR" sz="28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800" b="1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func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𝒍𝒄𝒎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104" t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7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LCM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451137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증명</a:t>
                </a:r>
                <a:endParaRPr lang="en-US" altLang="ko-KR" sz="2800" dirty="0"/>
              </a:p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𝒈𝒄𝒅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)×</m:t>
                    </m:r>
                    <m:sSup>
                      <m:sSup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𝒈𝒄𝒅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p>
                      <m:sSup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800" b="1" dirty="0">
                    <a:ea typeface="Cambria Math" panose="02040503050406030204" pitchFamily="18" charset="0"/>
                  </a:rPr>
                  <a:t>  </a:t>
                </a:r>
                <a:r>
                  <a:rPr lang="en-US" altLang="ko-KR" sz="2800" dirty="0"/>
                  <a:t>(</a:t>
                </a:r>
                <a:r>
                  <a:rPr lang="ko-KR" altLang="en-US" sz="2800" dirty="0"/>
                  <a:t>이때 </a:t>
                </a:r>
                <a:r>
                  <a:rPr lang="en-US" altLang="ko-KR" sz="2800" dirty="0"/>
                  <a:t>a’, b’ </a:t>
                </a:r>
                <a:r>
                  <a:rPr lang="ko-KR" altLang="en-US" sz="2800" dirty="0"/>
                  <a:t>은 </a:t>
                </a:r>
                <a:r>
                  <a:rPr lang="ko-KR" altLang="en-US" sz="2800" dirty="0" err="1"/>
                  <a:t>서로소</a:t>
                </a:r>
                <a:r>
                  <a:rPr lang="en-US" altLang="ko-KR" sz="28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𝒈𝒄𝒅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𝒈𝒄𝒅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altLang="ko-KR" sz="2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𝒈𝒄𝒅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×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𝑳𝑪𝑴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4511372"/>
              </a:xfrm>
              <a:blipFill>
                <a:blip r:embed="rId2"/>
                <a:stretch>
                  <a:fillRect l="-1104" t="-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934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LCM</a:t>
            </a:r>
            <a:endParaRPr lang="ko-KR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800" dirty="0"/>
                  <a:t>따라서 </a:t>
                </a:r>
                <a:r>
                  <a:rPr lang="en-US" altLang="ko-KR" sz="2800" dirty="0"/>
                  <a:t>LCM</a:t>
                </a:r>
                <a:r>
                  <a:rPr lang="ko-KR" altLang="en-US" sz="28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𝒈𝒄𝒅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으로 구할 수 있다</a:t>
                </a:r>
                <a:r>
                  <a:rPr lang="en-US" altLang="ko-KR" sz="2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   (</a:t>
                </a:r>
                <a:r>
                  <a:rPr lang="ko-KR" altLang="en-US" sz="1800" dirty="0"/>
                  <a:t>또는 </a:t>
                </a:r>
                <a:r>
                  <a:rPr lang="en-US" altLang="ko-KR" sz="1800" dirty="0"/>
                  <a:t>Math </a:t>
                </a:r>
                <a:r>
                  <a:rPr lang="ko-KR" altLang="en-US" sz="1800" dirty="0"/>
                  <a:t>모듈에 있는 </a:t>
                </a:r>
                <a:r>
                  <a:rPr lang="en-US" altLang="ko-KR" sz="1800" dirty="0"/>
                  <a:t>lcm </a:t>
                </a:r>
                <a:r>
                  <a:rPr lang="ko-KR" altLang="en-US" sz="1800" dirty="0"/>
                  <a:t>함수를 쓸 수도 있다</a:t>
                </a:r>
                <a:r>
                  <a:rPr lang="en-US" altLang="ko-KR" sz="1800" dirty="0"/>
                  <a:t>.)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104" t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9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https://www.acmicpc.net/problem/13241</a:t>
            </a:r>
            <a:endParaRPr lang="en-US" altLang="ko-KR" sz="2800" dirty="0"/>
          </a:p>
          <a:p>
            <a:r>
              <a:rPr lang="ko-KR" altLang="en-US" sz="2800" dirty="0"/>
              <a:t>입력으로 들어오는 수가 최대 </a:t>
            </a:r>
            <a:r>
              <a:rPr lang="en-US" altLang="ko-KR" sz="2800" dirty="0"/>
              <a:t>1</a:t>
            </a:r>
            <a:r>
              <a:rPr lang="ko-KR" altLang="en-US" sz="2800" dirty="0"/>
              <a:t>억이라</a:t>
            </a:r>
            <a:br>
              <a:rPr lang="en-US" altLang="ko-KR" sz="2800" dirty="0"/>
            </a:br>
            <a:r>
              <a:rPr lang="ko-KR" altLang="en-US" sz="2800" dirty="0"/>
              <a:t>공약수를 구할 때</a:t>
            </a:r>
            <a:r>
              <a:rPr lang="en-US" altLang="ko-KR" sz="2800" dirty="0"/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유클리드 호제법을 사용</a:t>
            </a:r>
            <a:r>
              <a:rPr lang="ko-KR" altLang="en-US" sz="2800" dirty="0"/>
              <a:t>해야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450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직접 풀어봅시다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5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800" dirty="0"/>
                  <a:t>어떤 수를 다른 수로 나눈 나머지를 구하는 연산</a:t>
                </a:r>
                <a:endParaRPr lang="en-US" altLang="ko-KR" sz="2800" dirty="0"/>
              </a:p>
              <a:p>
                <a:r>
                  <a:rPr lang="en-US" altLang="ko-KR" sz="2800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ko-KR" sz="2800" b="1" dirty="0">
                    <a:solidFill>
                      <a:srgbClr val="92D050"/>
                    </a:solidFill>
                  </a:rPr>
                  <a:t>	</a:t>
                </a:r>
                <a:r>
                  <a:rPr lang="ko-KR" altLang="en-US" sz="2800" b="1" dirty="0">
                    <a:solidFill>
                      <a:srgbClr val="92D050"/>
                    </a:solidFill>
                  </a:rPr>
                  <a:t>→</a:t>
                </a:r>
                <a:r>
                  <a:rPr lang="en-US" altLang="ko-KR" sz="2800" b="1" dirty="0">
                    <a:solidFill>
                      <a:srgbClr val="92D05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800" b="1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ko-KR" sz="28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104" t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441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정답 코드 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027AF6-E3FA-69C4-8682-AFFCC4DD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20" y="2857094"/>
            <a:ext cx="4290832" cy="19992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936664-EBAE-D90B-5575-2FC7DF98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282" y="2857093"/>
            <a:ext cx="4290831" cy="15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5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https://www.acmicpc.net/problem/2485</a:t>
            </a:r>
            <a:endParaRPr lang="en-US" altLang="ko-KR" sz="2800" dirty="0"/>
          </a:p>
          <a:p>
            <a:r>
              <a:rPr lang="ko-KR" altLang="en-US" sz="2800" dirty="0"/>
              <a:t>같은 간격으로 가로수를 심을 때</a:t>
            </a:r>
            <a:r>
              <a:rPr lang="en-US" altLang="ko-KR" sz="2800" dirty="0"/>
              <a:t>,</a:t>
            </a:r>
            <a:r>
              <a:rPr lang="ko-KR" altLang="en-US" sz="2800" dirty="0"/>
              <a:t> 최소 가로수의 수 구하기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90031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나무를 최소한으로 심으려면 나무와 나무 사이 </a:t>
            </a:r>
            <a:r>
              <a:rPr lang="ko-KR" altLang="en-US" sz="2800" b="1" dirty="0">
                <a:solidFill>
                  <a:srgbClr val="92D050"/>
                </a:solidFill>
              </a:rPr>
              <a:t>간격을 최대</a:t>
            </a:r>
            <a:r>
              <a:rPr lang="ko-KR" altLang="en-US" sz="2800" dirty="0"/>
              <a:t>로 늘려야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039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800" dirty="0"/>
                  <a:t>첫 번째 나무의 위치를 </a:t>
                </a:r>
                <a:r>
                  <a:rPr lang="en-US" altLang="ko-KR" sz="2800" dirty="0"/>
                  <a:t>a, </a:t>
                </a:r>
                <a:r>
                  <a:rPr lang="ko-KR" altLang="en-US" sz="2800" dirty="0"/>
                  <a:t>간격을 </a:t>
                </a:r>
                <a:r>
                  <a:rPr lang="en-US" altLang="ko-KR" sz="2800" dirty="0"/>
                  <a:t>d </a:t>
                </a:r>
                <a:r>
                  <a:rPr lang="ko-KR" altLang="en-US" sz="2800" dirty="0"/>
                  <a:t>라고 하면</a:t>
                </a:r>
                <a:br>
                  <a:rPr lang="en-US" altLang="ko-KR" sz="2800" dirty="0"/>
                </a:br>
                <a:r>
                  <a:rPr lang="en-US" altLang="ko-KR" sz="2800" dirty="0" err="1"/>
                  <a:t>i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번째 나무의 위치는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ko-KR" sz="2800" b="1" dirty="0">
                    <a:solidFill>
                      <a:srgbClr val="92D05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ko-KR" altLang="en-US" sz="2800" dirty="0"/>
                  <a:t>로 표현할 수 있다</a:t>
                </a:r>
                <a:r>
                  <a:rPr lang="en-US" altLang="ko-KR" sz="2800" dirty="0"/>
                  <a:t>.</a:t>
                </a:r>
              </a:p>
              <a:p>
                <a:r>
                  <a:rPr lang="ko-KR" altLang="en-US" sz="2800" dirty="0"/>
                  <a:t>이때</a:t>
                </a:r>
                <a:r>
                  <a:rPr lang="en-US" altLang="ko-KR" sz="2800" dirty="0"/>
                  <a:t>,</a:t>
                </a:r>
                <a:r>
                  <a:rPr lang="ko-KR" altLang="en-US" sz="2800" dirty="0"/>
                  <a:t> 나무의 위치에서 </a:t>
                </a:r>
                <a:r>
                  <a:rPr lang="en-US" altLang="ko-KR" sz="2800" dirty="0"/>
                  <a:t>a</a:t>
                </a:r>
                <a:r>
                  <a:rPr lang="ko-KR" altLang="en-US" sz="2800" dirty="0"/>
                  <a:t>를 빼면</a:t>
                </a:r>
                <a:r>
                  <a:rPr lang="en-US" altLang="ko-KR" sz="2800" dirty="0"/>
                  <a:t> </a:t>
                </a:r>
                <a:br>
                  <a:rPr lang="en-US" altLang="ko-KR" sz="2800" dirty="0"/>
                </a:br>
                <a:r>
                  <a:rPr lang="ko-KR" altLang="en-US" sz="2800" dirty="0"/>
                  <a:t>모든 나무의 위치는 </a:t>
                </a:r>
                <a:r>
                  <a:rPr lang="en-US" altLang="ko-KR" sz="2800" b="1" dirty="0">
                    <a:solidFill>
                      <a:srgbClr val="92D050"/>
                    </a:solidFill>
                  </a:rPr>
                  <a:t>d</a:t>
                </a:r>
                <a:r>
                  <a:rPr lang="ko-KR" altLang="en-US" sz="2800" b="1" dirty="0">
                    <a:solidFill>
                      <a:srgbClr val="92D050"/>
                    </a:solidFill>
                  </a:rPr>
                  <a:t>의 배수</a:t>
                </a:r>
                <a:r>
                  <a:rPr lang="ko-KR" altLang="en-US" sz="2800" dirty="0"/>
                  <a:t>이다</a:t>
                </a:r>
                <a:r>
                  <a:rPr lang="en-US" altLang="ko-KR" sz="2800" dirty="0"/>
                  <a:t>.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d</a:t>
                </a:r>
                <a:r>
                  <a:rPr lang="ko-KR" altLang="en-US" sz="2000" dirty="0"/>
                  <a:t>를 </a:t>
                </a:r>
                <a:r>
                  <a:rPr lang="ko-KR" altLang="en-US" sz="2000" b="1" dirty="0">
                    <a:solidFill>
                      <a:srgbClr val="92D050"/>
                    </a:solidFill>
                  </a:rPr>
                  <a:t>약수</a:t>
                </a:r>
                <a:r>
                  <a:rPr lang="ko-KR" altLang="en-US" sz="2000" dirty="0"/>
                  <a:t>로 갖는다</a:t>
                </a:r>
                <a:r>
                  <a:rPr lang="en-US" altLang="ko-KR" sz="2000" dirty="0"/>
                  <a:t>)</a:t>
                </a:r>
              </a:p>
              <a:p>
                <a:r>
                  <a:rPr lang="en-US" altLang="ko-KR" sz="2800" dirty="0"/>
                  <a:t>d </a:t>
                </a:r>
                <a:r>
                  <a:rPr lang="ko-KR" altLang="en-US" sz="2800" dirty="0"/>
                  <a:t>값을 최대로 키우려면 </a:t>
                </a:r>
                <a:r>
                  <a:rPr lang="en-US" altLang="ko-KR" sz="2800" dirty="0"/>
                  <a:t>GCD</a:t>
                </a:r>
                <a:r>
                  <a:rPr lang="ko-KR" altLang="en-US" sz="2800" dirty="0"/>
                  <a:t>를 구하면 된다</a:t>
                </a:r>
                <a:r>
                  <a:rPr lang="en-US" altLang="ko-KR" sz="2800" dirty="0"/>
                  <a:t>!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104" t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07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직접 풀어봅시다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016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정답 코드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6E39D1-4E75-A44E-D6FC-86888F0D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55485"/>
          <a:stretch/>
        </p:blipFill>
        <p:spPr>
          <a:xfrm>
            <a:off x="1871713" y="2838668"/>
            <a:ext cx="3458058" cy="2171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C8DAC3-D636-EB06-B5F7-F48BAE09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516"/>
          <a:stretch/>
        </p:blipFill>
        <p:spPr>
          <a:xfrm>
            <a:off x="5718549" y="2838668"/>
            <a:ext cx="3458058" cy="27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정답 코드 </a:t>
            </a:r>
            <a:r>
              <a:rPr lang="en-US" altLang="ko-KR" sz="2000" dirty="0"/>
              <a:t>(</a:t>
            </a:r>
            <a:r>
              <a:rPr lang="ko-KR" altLang="en-US" sz="2000" dirty="0"/>
              <a:t>리스트 축약</a:t>
            </a:r>
            <a:r>
              <a:rPr lang="en-US" altLang="ko-KR" sz="2000" dirty="0"/>
              <a:t>)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C889E-363A-5A68-7250-B0A7D8BE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61" y="2751590"/>
            <a:ext cx="545858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78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소수 </a:t>
            </a:r>
            <a:r>
              <a:rPr lang="en-US" altLang="ko-KR" sz="2800" dirty="0"/>
              <a:t>	: 1</a:t>
            </a:r>
            <a:r>
              <a:rPr lang="ko-KR" altLang="en-US" sz="2800" dirty="0"/>
              <a:t>과 자기 자신만을 약수로 갖는 수</a:t>
            </a:r>
            <a:endParaRPr lang="en-US" altLang="ko-KR" sz="2800" dirty="0"/>
          </a:p>
          <a:p>
            <a:r>
              <a:rPr lang="ko-KR" altLang="en-US" sz="2800" dirty="0"/>
              <a:t>합성수 </a:t>
            </a:r>
            <a:r>
              <a:rPr lang="en-US" altLang="ko-KR" sz="2800" dirty="0"/>
              <a:t>	: 1</a:t>
            </a:r>
            <a:r>
              <a:rPr lang="ko-KR" altLang="en-US" sz="2800" dirty="0"/>
              <a:t>과 자기 자신 외에 약수를 갖는 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21810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 판정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모든 약수를 다 구해서 </a:t>
            </a:r>
            <a:r>
              <a:rPr lang="en-US" altLang="ko-KR" sz="2800" dirty="0"/>
              <a:t>1</a:t>
            </a:r>
            <a:r>
              <a:rPr lang="ko-KR" altLang="en-US" sz="2800" dirty="0"/>
              <a:t>과 자기 자신 외의 약수가 있는지 확인</a:t>
            </a:r>
            <a:br>
              <a:rPr lang="en-US" altLang="ko-KR" sz="2800" dirty="0"/>
            </a:br>
            <a:r>
              <a:rPr lang="ko-KR" altLang="en-US" sz="2800" dirty="0"/>
              <a:t>→ </a:t>
            </a:r>
            <a:r>
              <a:rPr lang="en-US" altLang="ko-KR" sz="2800" b="1" dirty="0">
                <a:solidFill>
                  <a:srgbClr val="92D05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084775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 판정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N </a:t>
            </a:r>
            <a:r>
              <a:rPr lang="ko-KR" altLang="en-US" sz="2800" dirty="0"/>
              <a:t>까지 수 중에 모든 소수 판정하기</a:t>
            </a:r>
            <a:br>
              <a:rPr lang="en-US" altLang="ko-KR" sz="2800" dirty="0"/>
            </a:br>
            <a:r>
              <a:rPr lang="ko-KR" altLang="en-US" sz="2800" dirty="0"/>
              <a:t>→ 이전과 같은 방식을 사용하면 </a:t>
            </a:r>
            <a:r>
              <a:rPr lang="en-US" altLang="ko-KR" sz="2800" b="1" dirty="0">
                <a:solidFill>
                  <a:srgbClr val="92D050"/>
                </a:solidFill>
              </a:rPr>
              <a:t>O(N²)</a:t>
            </a:r>
          </a:p>
          <a:p>
            <a:endParaRPr lang="en-US" altLang="ko-KR" sz="2800" b="1" dirty="0">
              <a:solidFill>
                <a:srgbClr val="92D050"/>
              </a:solidFill>
            </a:endParaRPr>
          </a:p>
          <a:p>
            <a:r>
              <a:rPr lang="ko-KR" altLang="en-US" sz="2800" dirty="0"/>
              <a:t>더 빠른 방법은 없을까</a:t>
            </a:r>
            <a:r>
              <a:rPr lang="en-US" altLang="ko-KR" sz="2800" dirty="0"/>
              <a:t>?</a:t>
            </a:r>
            <a:endParaRPr lang="en-US" altLang="ko-KR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0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4484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모듈러 연산은 다음과 같은 성질을 갖는다</a:t>
                </a:r>
                <a:r>
                  <a:rPr lang="en-US" altLang="ko-KR" sz="2800" dirty="0"/>
                  <a:t>.</a:t>
                </a:r>
              </a:p>
              <a:p>
                <a:pPr marL="0" indent="0">
                  <a:buNone/>
                </a:pPr>
                <a:endParaRPr lang="en-US" altLang="ko-KR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%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%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%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%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%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%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en-US" altLang="ko-KR" sz="2800" dirty="0"/>
              </a:p>
              <a:p>
                <a:r>
                  <a:rPr lang="ko-KR" altLang="en-US" sz="2800" dirty="0"/>
                  <a:t>다 계산하고 나머지를 구한 결과와</a:t>
                </a:r>
                <a:br>
                  <a:rPr lang="en-US" altLang="ko-KR" sz="2800" dirty="0"/>
                </a:br>
                <a:r>
                  <a:rPr lang="ko-KR" altLang="en-US" sz="2800" b="1" dirty="0">
                    <a:solidFill>
                      <a:srgbClr val="92D050"/>
                    </a:solidFill>
                  </a:rPr>
                  <a:t>나머지를 취하고</a:t>
                </a:r>
                <a:r>
                  <a:rPr lang="ko-KR" altLang="en-US" sz="2800" dirty="0"/>
                  <a:t> </a:t>
                </a:r>
                <a:r>
                  <a:rPr lang="ko-KR" altLang="en-US" sz="2800" b="1" dirty="0">
                    <a:solidFill>
                      <a:srgbClr val="92D050"/>
                    </a:solidFill>
                  </a:rPr>
                  <a:t>계산</a:t>
                </a:r>
                <a:r>
                  <a:rPr lang="ko-KR" altLang="en-US" sz="2800" dirty="0"/>
                  <a:t>한 뒤 나머지를 구한 결과가 같다</a:t>
                </a:r>
                <a:r>
                  <a:rPr lang="en-US" altLang="ko-KR" sz="28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4484624"/>
              </a:xfrm>
              <a:blipFill>
                <a:blip r:embed="rId2"/>
                <a:stretch>
                  <a:fillRect l="-1227" t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721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 판정 </a:t>
            </a:r>
            <a:r>
              <a:rPr lang="en-US" altLang="ko-KR" sz="4800" dirty="0"/>
              <a:t>– </a:t>
            </a:r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특정 범위에 있는 모든 소수를 찾는 알고리즘</a:t>
            </a:r>
            <a:endParaRPr lang="en-US" altLang="ko-KR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90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 판정 </a:t>
            </a:r>
            <a:r>
              <a:rPr lang="en-US" altLang="ko-KR" sz="4800" dirty="0"/>
              <a:t>– </a:t>
            </a:r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187524" cy="39261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부터 찾는 범위 </a:t>
            </a:r>
            <a:r>
              <a:rPr lang="en-US" altLang="ko-KR" sz="2800" dirty="0"/>
              <a:t>N</a:t>
            </a:r>
            <a:r>
              <a:rPr lang="ko-KR" altLang="en-US" sz="2800" dirty="0"/>
              <a:t>까지 수를 모두 나열한다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2</a:t>
            </a:r>
            <a:r>
              <a:rPr lang="ko-KR" altLang="en-US" sz="2800" dirty="0"/>
              <a:t>부터 </a:t>
            </a:r>
            <a:r>
              <a:rPr lang="en-US" altLang="ko-KR" sz="2800" dirty="0"/>
              <a:t>N</a:t>
            </a:r>
            <a:r>
              <a:rPr lang="ko-KR" altLang="en-US" sz="2800" dirty="0"/>
              <a:t>까지 다음 단계를 반복하여 수행한다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- 	</a:t>
            </a:r>
            <a:r>
              <a:rPr lang="ko-KR" altLang="en-US" sz="2800" dirty="0"/>
              <a:t>만약 현재 수 </a:t>
            </a:r>
            <a:r>
              <a:rPr lang="en-US" altLang="ko-KR" sz="2800" dirty="0"/>
              <a:t>p</a:t>
            </a:r>
            <a:r>
              <a:rPr lang="ko-KR" altLang="en-US" sz="2800" dirty="0"/>
              <a:t>가 지워지지 않은 수라면 </a:t>
            </a:r>
            <a:r>
              <a:rPr lang="en-US" altLang="ko-KR" sz="2800" dirty="0"/>
              <a:t>p</a:t>
            </a:r>
            <a:r>
              <a:rPr lang="ko-KR" altLang="en-US" sz="2800" dirty="0"/>
              <a:t>는 소수이다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	p</a:t>
            </a:r>
            <a:r>
              <a:rPr lang="ko-KR" altLang="en-US" sz="2800" dirty="0"/>
              <a:t> </a:t>
            </a:r>
            <a:r>
              <a:rPr lang="en-US" altLang="ko-KR" sz="2800" dirty="0"/>
              <a:t>~</a:t>
            </a:r>
            <a:r>
              <a:rPr lang="ko-KR" altLang="en-US" sz="2800" dirty="0"/>
              <a:t> </a:t>
            </a:r>
            <a:r>
              <a:rPr lang="en-US" altLang="ko-KR" sz="2800" dirty="0"/>
              <a:t>N </a:t>
            </a:r>
            <a:r>
              <a:rPr lang="ko-KR" altLang="en-US" sz="2800" dirty="0"/>
              <a:t>사이 모든 </a:t>
            </a:r>
            <a:r>
              <a:rPr lang="en-US" altLang="ko-KR" sz="2800" dirty="0"/>
              <a:t>p</a:t>
            </a:r>
            <a:r>
              <a:rPr lang="ko-KR" altLang="en-US" sz="2800" dirty="0"/>
              <a:t>의 배수를 지운다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 - 	</a:t>
            </a:r>
            <a:r>
              <a:rPr lang="ko-KR" altLang="en-US" sz="2800" dirty="0"/>
              <a:t>만약 현재 수 </a:t>
            </a:r>
            <a:r>
              <a:rPr lang="en-US" altLang="ko-KR" sz="2800" dirty="0"/>
              <a:t>p</a:t>
            </a:r>
            <a:r>
              <a:rPr lang="ko-KR" altLang="en-US" sz="2800" dirty="0"/>
              <a:t>가 지워진 수라면 합성수이므로 넘어간다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91350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 판정 </a:t>
            </a:r>
            <a:r>
              <a:rPr lang="en-US" altLang="ko-KR" sz="4800" dirty="0"/>
              <a:t>– </a:t>
            </a:r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D7092-B9A8-0837-7029-35189C083DDE}"/>
              </a:ext>
            </a:extLst>
          </p:cNvPr>
          <p:cNvSpPr/>
          <p:nvPr/>
        </p:nvSpPr>
        <p:spPr>
          <a:xfrm>
            <a:off x="261257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82117-19A4-60AC-B188-59704FD57156}"/>
              </a:ext>
            </a:extLst>
          </p:cNvPr>
          <p:cNvSpPr/>
          <p:nvPr/>
        </p:nvSpPr>
        <p:spPr>
          <a:xfrm>
            <a:off x="3312367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5C009C-0E37-A6B7-5440-ECF7F3010690}"/>
              </a:ext>
            </a:extLst>
          </p:cNvPr>
          <p:cNvSpPr/>
          <p:nvPr/>
        </p:nvSpPr>
        <p:spPr>
          <a:xfrm>
            <a:off x="4012163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91BA8-6B03-96B9-0605-BE75FB295BC4}"/>
              </a:ext>
            </a:extLst>
          </p:cNvPr>
          <p:cNvSpPr/>
          <p:nvPr/>
        </p:nvSpPr>
        <p:spPr>
          <a:xfrm>
            <a:off x="4711959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3E518-9C67-AC29-D50E-BB8A30579356}"/>
              </a:ext>
            </a:extLst>
          </p:cNvPr>
          <p:cNvSpPr/>
          <p:nvPr/>
        </p:nvSpPr>
        <p:spPr>
          <a:xfrm>
            <a:off x="5411755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3BAB03-74E0-85C9-46B5-2E3B691BF985}"/>
              </a:ext>
            </a:extLst>
          </p:cNvPr>
          <p:cNvSpPr/>
          <p:nvPr/>
        </p:nvSpPr>
        <p:spPr>
          <a:xfrm>
            <a:off x="611155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05EFE-0FD0-8318-8521-C0604E5291E8}"/>
              </a:ext>
            </a:extLst>
          </p:cNvPr>
          <p:cNvSpPr/>
          <p:nvPr/>
        </p:nvSpPr>
        <p:spPr>
          <a:xfrm>
            <a:off x="6811347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BDBC9-B77C-DA85-D96A-A23FE88F4699}"/>
              </a:ext>
            </a:extLst>
          </p:cNvPr>
          <p:cNvSpPr/>
          <p:nvPr/>
        </p:nvSpPr>
        <p:spPr>
          <a:xfrm>
            <a:off x="7511143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741DAE-016F-98A1-C17B-83155002DD56}"/>
              </a:ext>
            </a:extLst>
          </p:cNvPr>
          <p:cNvSpPr/>
          <p:nvPr/>
        </p:nvSpPr>
        <p:spPr>
          <a:xfrm>
            <a:off x="8210939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761CB-B31D-2009-B0C2-08A43AF83AEA}"/>
              </a:ext>
            </a:extLst>
          </p:cNvPr>
          <p:cNvSpPr/>
          <p:nvPr/>
        </p:nvSpPr>
        <p:spPr>
          <a:xfrm>
            <a:off x="8910735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DE9FD1-4B74-63DE-1151-8CCD39CE8373}"/>
              </a:ext>
            </a:extLst>
          </p:cNvPr>
          <p:cNvSpPr/>
          <p:nvPr/>
        </p:nvSpPr>
        <p:spPr>
          <a:xfrm>
            <a:off x="961053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1D4560-9BCA-53D5-1882-81AE7ED83AF5}"/>
              </a:ext>
            </a:extLst>
          </p:cNvPr>
          <p:cNvSpPr/>
          <p:nvPr/>
        </p:nvSpPr>
        <p:spPr>
          <a:xfrm>
            <a:off x="191277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48FD8E-C42D-F6A3-AE02-F58B8385E2AC}"/>
              </a:ext>
            </a:extLst>
          </p:cNvPr>
          <p:cNvSpPr/>
          <p:nvPr/>
        </p:nvSpPr>
        <p:spPr>
          <a:xfrm>
            <a:off x="2612571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2B9A13-3315-914A-EF6D-FAA0246A282D}"/>
              </a:ext>
            </a:extLst>
          </p:cNvPr>
          <p:cNvSpPr/>
          <p:nvPr/>
        </p:nvSpPr>
        <p:spPr>
          <a:xfrm>
            <a:off x="3312367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70E8B1-6D41-49D4-F46B-D98D0291BBED}"/>
              </a:ext>
            </a:extLst>
          </p:cNvPr>
          <p:cNvSpPr/>
          <p:nvPr/>
        </p:nvSpPr>
        <p:spPr>
          <a:xfrm>
            <a:off x="4012163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D47ECE-8A38-CED8-A332-2C036BEE1B36}"/>
              </a:ext>
            </a:extLst>
          </p:cNvPr>
          <p:cNvSpPr/>
          <p:nvPr/>
        </p:nvSpPr>
        <p:spPr>
          <a:xfrm>
            <a:off x="4711959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3C97FB-1BF7-5F13-5C3F-2412A850C758}"/>
              </a:ext>
            </a:extLst>
          </p:cNvPr>
          <p:cNvSpPr/>
          <p:nvPr/>
        </p:nvSpPr>
        <p:spPr>
          <a:xfrm>
            <a:off x="541175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56AF5D-0EB1-712C-5535-8B9F04D17786}"/>
              </a:ext>
            </a:extLst>
          </p:cNvPr>
          <p:cNvSpPr/>
          <p:nvPr/>
        </p:nvSpPr>
        <p:spPr>
          <a:xfrm>
            <a:off x="6111551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D5A81D-5EBC-4BC1-C002-79F19557EEB8}"/>
              </a:ext>
            </a:extLst>
          </p:cNvPr>
          <p:cNvSpPr/>
          <p:nvPr/>
        </p:nvSpPr>
        <p:spPr>
          <a:xfrm>
            <a:off x="6811347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A068D8-5014-3C51-79B2-4B627B2214D8}"/>
              </a:ext>
            </a:extLst>
          </p:cNvPr>
          <p:cNvSpPr/>
          <p:nvPr/>
        </p:nvSpPr>
        <p:spPr>
          <a:xfrm>
            <a:off x="7511143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82E484-5A80-6050-95C3-4782E428F6C2}"/>
              </a:ext>
            </a:extLst>
          </p:cNvPr>
          <p:cNvSpPr/>
          <p:nvPr/>
        </p:nvSpPr>
        <p:spPr>
          <a:xfrm>
            <a:off x="8210939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FCB90A-3618-388A-4512-60EC52137B0F}"/>
              </a:ext>
            </a:extLst>
          </p:cNvPr>
          <p:cNvSpPr/>
          <p:nvPr/>
        </p:nvSpPr>
        <p:spPr>
          <a:xfrm>
            <a:off x="891073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489719-DDD8-C327-8CDE-C76EC5BC73E0}"/>
              </a:ext>
            </a:extLst>
          </p:cNvPr>
          <p:cNvSpPr/>
          <p:nvPr/>
        </p:nvSpPr>
        <p:spPr>
          <a:xfrm>
            <a:off x="9610531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06247B-0500-EFC4-F1DD-63BF466D1270}"/>
              </a:ext>
            </a:extLst>
          </p:cNvPr>
          <p:cNvSpPr/>
          <p:nvPr/>
        </p:nvSpPr>
        <p:spPr>
          <a:xfrm>
            <a:off x="1912775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1690CD-CA43-9A02-B987-637129054AD4}"/>
              </a:ext>
            </a:extLst>
          </p:cNvPr>
          <p:cNvSpPr/>
          <p:nvPr/>
        </p:nvSpPr>
        <p:spPr>
          <a:xfrm>
            <a:off x="2612571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E47B3-808C-592B-CA69-5EA69248FD18}"/>
              </a:ext>
            </a:extLst>
          </p:cNvPr>
          <p:cNvSpPr/>
          <p:nvPr/>
        </p:nvSpPr>
        <p:spPr>
          <a:xfrm>
            <a:off x="3312367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F166F3-D056-FABF-CC99-80CFE5A8F2A8}"/>
              </a:ext>
            </a:extLst>
          </p:cNvPr>
          <p:cNvSpPr/>
          <p:nvPr/>
        </p:nvSpPr>
        <p:spPr>
          <a:xfrm>
            <a:off x="4012163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DEB746-48F0-C0CE-9CFF-61171FFD83CF}"/>
              </a:ext>
            </a:extLst>
          </p:cNvPr>
          <p:cNvSpPr/>
          <p:nvPr/>
        </p:nvSpPr>
        <p:spPr>
          <a:xfrm>
            <a:off x="4711959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F9319A-1929-3659-428B-86EDB4F88AAA}"/>
              </a:ext>
            </a:extLst>
          </p:cNvPr>
          <p:cNvSpPr/>
          <p:nvPr/>
        </p:nvSpPr>
        <p:spPr>
          <a:xfrm>
            <a:off x="5411755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EEC4F8-C21F-45B2-971F-55A4CDB4E64B}"/>
              </a:ext>
            </a:extLst>
          </p:cNvPr>
          <p:cNvSpPr/>
          <p:nvPr/>
        </p:nvSpPr>
        <p:spPr>
          <a:xfrm>
            <a:off x="6111551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FC4412-8168-E1AF-4CE7-C8828EC35950}"/>
              </a:ext>
            </a:extLst>
          </p:cNvPr>
          <p:cNvSpPr/>
          <p:nvPr/>
        </p:nvSpPr>
        <p:spPr>
          <a:xfrm>
            <a:off x="6811347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CA2F59-8DEA-7771-3AA5-A26DC4E749C2}"/>
              </a:ext>
            </a:extLst>
          </p:cNvPr>
          <p:cNvSpPr/>
          <p:nvPr/>
        </p:nvSpPr>
        <p:spPr>
          <a:xfrm>
            <a:off x="7511143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5574B8-9F91-1FBF-3AC9-FD8E259FE59A}"/>
              </a:ext>
            </a:extLst>
          </p:cNvPr>
          <p:cNvSpPr/>
          <p:nvPr/>
        </p:nvSpPr>
        <p:spPr>
          <a:xfrm>
            <a:off x="8210939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9BE198-7040-BD25-8360-E6141ACA826B}"/>
              </a:ext>
            </a:extLst>
          </p:cNvPr>
          <p:cNvSpPr/>
          <p:nvPr/>
        </p:nvSpPr>
        <p:spPr>
          <a:xfrm>
            <a:off x="8910735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0CE09-8740-B9ED-68E5-1F408E7982A8}"/>
              </a:ext>
            </a:extLst>
          </p:cNvPr>
          <p:cNvSpPr/>
          <p:nvPr/>
        </p:nvSpPr>
        <p:spPr>
          <a:xfrm>
            <a:off x="9610531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3C6897-728F-573E-F88E-C6FD220AA395}"/>
              </a:ext>
            </a:extLst>
          </p:cNvPr>
          <p:cNvSpPr/>
          <p:nvPr/>
        </p:nvSpPr>
        <p:spPr>
          <a:xfrm>
            <a:off x="191277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08A38D-566F-38A1-D83F-58D424AFE8A8}"/>
              </a:ext>
            </a:extLst>
          </p:cNvPr>
          <p:cNvSpPr/>
          <p:nvPr/>
        </p:nvSpPr>
        <p:spPr>
          <a:xfrm>
            <a:off x="2612571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02DB9D-C163-42F3-585B-653CC25B49A4}"/>
              </a:ext>
            </a:extLst>
          </p:cNvPr>
          <p:cNvSpPr/>
          <p:nvPr/>
        </p:nvSpPr>
        <p:spPr>
          <a:xfrm>
            <a:off x="3312367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83B68D-3787-5DBA-763B-9054905C16C9}"/>
              </a:ext>
            </a:extLst>
          </p:cNvPr>
          <p:cNvSpPr/>
          <p:nvPr/>
        </p:nvSpPr>
        <p:spPr>
          <a:xfrm>
            <a:off x="4012163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B43C1D-31D9-28A6-C725-90E8CCBCCE30}"/>
              </a:ext>
            </a:extLst>
          </p:cNvPr>
          <p:cNvSpPr/>
          <p:nvPr/>
        </p:nvSpPr>
        <p:spPr>
          <a:xfrm>
            <a:off x="4711959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EBAF314-F8D4-2862-C452-57B72B667EBD}"/>
              </a:ext>
            </a:extLst>
          </p:cNvPr>
          <p:cNvSpPr/>
          <p:nvPr/>
        </p:nvSpPr>
        <p:spPr>
          <a:xfrm>
            <a:off x="541175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910A15-52C2-EC22-3DDA-687FEC5ED46F}"/>
              </a:ext>
            </a:extLst>
          </p:cNvPr>
          <p:cNvSpPr/>
          <p:nvPr/>
        </p:nvSpPr>
        <p:spPr>
          <a:xfrm>
            <a:off x="6111551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99583B9-4043-01DB-DFEF-A4715A47FC45}"/>
              </a:ext>
            </a:extLst>
          </p:cNvPr>
          <p:cNvSpPr/>
          <p:nvPr/>
        </p:nvSpPr>
        <p:spPr>
          <a:xfrm>
            <a:off x="6811347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285726-571B-4D53-1CBD-BA374FF7CC47}"/>
              </a:ext>
            </a:extLst>
          </p:cNvPr>
          <p:cNvSpPr/>
          <p:nvPr/>
        </p:nvSpPr>
        <p:spPr>
          <a:xfrm>
            <a:off x="7511143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B163A2-E13E-956E-DF6D-03E449773CF4}"/>
              </a:ext>
            </a:extLst>
          </p:cNvPr>
          <p:cNvSpPr/>
          <p:nvPr/>
        </p:nvSpPr>
        <p:spPr>
          <a:xfrm>
            <a:off x="8210939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41B4CB-6868-25FE-C20E-D656AE70AAFF}"/>
              </a:ext>
            </a:extLst>
          </p:cNvPr>
          <p:cNvSpPr/>
          <p:nvPr/>
        </p:nvSpPr>
        <p:spPr>
          <a:xfrm>
            <a:off x="891073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85711E-11CB-BC65-B692-645D986ECFB8}"/>
              </a:ext>
            </a:extLst>
          </p:cNvPr>
          <p:cNvSpPr/>
          <p:nvPr/>
        </p:nvSpPr>
        <p:spPr>
          <a:xfrm>
            <a:off x="9610531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6B591D-BCC7-D8E4-B8F7-C46062070E19}"/>
              </a:ext>
            </a:extLst>
          </p:cNvPr>
          <p:cNvSpPr/>
          <p:nvPr/>
        </p:nvSpPr>
        <p:spPr>
          <a:xfrm>
            <a:off x="191277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D53F16-CD7E-1ADE-80E9-21442346E09E}"/>
              </a:ext>
            </a:extLst>
          </p:cNvPr>
          <p:cNvSpPr/>
          <p:nvPr/>
        </p:nvSpPr>
        <p:spPr>
          <a:xfrm>
            <a:off x="2612571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9B5B2B-13E6-1945-80F9-F8500EB8B89A}"/>
              </a:ext>
            </a:extLst>
          </p:cNvPr>
          <p:cNvSpPr/>
          <p:nvPr/>
        </p:nvSpPr>
        <p:spPr>
          <a:xfrm>
            <a:off x="3312367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5B241F-6412-2350-1A34-1546325D878D}"/>
              </a:ext>
            </a:extLst>
          </p:cNvPr>
          <p:cNvSpPr/>
          <p:nvPr/>
        </p:nvSpPr>
        <p:spPr>
          <a:xfrm>
            <a:off x="4012163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C14326-E689-E27E-9A7E-80A7C6B07D01}"/>
              </a:ext>
            </a:extLst>
          </p:cNvPr>
          <p:cNvSpPr/>
          <p:nvPr/>
        </p:nvSpPr>
        <p:spPr>
          <a:xfrm>
            <a:off x="4711959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E30AF6-636C-2D85-2E38-E4F3DA600E91}"/>
              </a:ext>
            </a:extLst>
          </p:cNvPr>
          <p:cNvSpPr/>
          <p:nvPr/>
        </p:nvSpPr>
        <p:spPr>
          <a:xfrm>
            <a:off x="541175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032673-CF74-01AF-57E1-169E5ABB2871}"/>
              </a:ext>
            </a:extLst>
          </p:cNvPr>
          <p:cNvSpPr/>
          <p:nvPr/>
        </p:nvSpPr>
        <p:spPr>
          <a:xfrm>
            <a:off x="6111551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7CD797-5EFF-8334-6F31-A24A4C655DA7}"/>
              </a:ext>
            </a:extLst>
          </p:cNvPr>
          <p:cNvSpPr/>
          <p:nvPr/>
        </p:nvSpPr>
        <p:spPr>
          <a:xfrm>
            <a:off x="6811347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CAA2BF-4B5B-7B9B-1D24-2652DC241A44}"/>
              </a:ext>
            </a:extLst>
          </p:cNvPr>
          <p:cNvSpPr/>
          <p:nvPr/>
        </p:nvSpPr>
        <p:spPr>
          <a:xfrm>
            <a:off x="7511143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E9BF12C-5D85-4342-1708-EF3857CDA3AB}"/>
              </a:ext>
            </a:extLst>
          </p:cNvPr>
          <p:cNvSpPr/>
          <p:nvPr/>
        </p:nvSpPr>
        <p:spPr>
          <a:xfrm>
            <a:off x="8210939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D2651A-59AA-F1EC-F9F9-0F5E952E68DD}"/>
              </a:ext>
            </a:extLst>
          </p:cNvPr>
          <p:cNvSpPr/>
          <p:nvPr/>
        </p:nvSpPr>
        <p:spPr>
          <a:xfrm>
            <a:off x="891073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B916D4-FBD3-5EC7-1474-82BCEAD01BA1}"/>
              </a:ext>
            </a:extLst>
          </p:cNvPr>
          <p:cNvSpPr/>
          <p:nvPr/>
        </p:nvSpPr>
        <p:spPr>
          <a:xfrm>
            <a:off x="9610531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76960B-6973-F2CB-D7A1-4A80EBA82282}"/>
              </a:ext>
            </a:extLst>
          </p:cNvPr>
          <p:cNvSpPr/>
          <p:nvPr/>
        </p:nvSpPr>
        <p:spPr>
          <a:xfrm>
            <a:off x="191277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570452-99ED-8DBC-64F3-02F139ADBF3F}"/>
              </a:ext>
            </a:extLst>
          </p:cNvPr>
          <p:cNvSpPr/>
          <p:nvPr/>
        </p:nvSpPr>
        <p:spPr>
          <a:xfrm>
            <a:off x="2612571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E3D560-FCBB-5180-B42A-79262A22F4F7}"/>
              </a:ext>
            </a:extLst>
          </p:cNvPr>
          <p:cNvSpPr/>
          <p:nvPr/>
        </p:nvSpPr>
        <p:spPr>
          <a:xfrm>
            <a:off x="3312367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75A189-99B2-229E-BCFC-5B16058F310A}"/>
              </a:ext>
            </a:extLst>
          </p:cNvPr>
          <p:cNvSpPr/>
          <p:nvPr/>
        </p:nvSpPr>
        <p:spPr>
          <a:xfrm>
            <a:off x="4012163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D8E90D4-E958-00C1-2ED5-FD2F545C09E0}"/>
              </a:ext>
            </a:extLst>
          </p:cNvPr>
          <p:cNvSpPr/>
          <p:nvPr/>
        </p:nvSpPr>
        <p:spPr>
          <a:xfrm>
            <a:off x="4711959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78F6AE-04F5-1A84-8AD9-509BC13EE32E}"/>
              </a:ext>
            </a:extLst>
          </p:cNvPr>
          <p:cNvSpPr/>
          <p:nvPr/>
        </p:nvSpPr>
        <p:spPr>
          <a:xfrm>
            <a:off x="541175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94EB8E-4152-95B2-BC0E-9BCE4CA631CB}"/>
              </a:ext>
            </a:extLst>
          </p:cNvPr>
          <p:cNvSpPr/>
          <p:nvPr/>
        </p:nvSpPr>
        <p:spPr>
          <a:xfrm>
            <a:off x="6111551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4DD046-8282-6E32-6B36-45E9FAA38672}"/>
              </a:ext>
            </a:extLst>
          </p:cNvPr>
          <p:cNvSpPr/>
          <p:nvPr/>
        </p:nvSpPr>
        <p:spPr>
          <a:xfrm>
            <a:off x="6811347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8B0E77-A2F4-8B7F-B90E-0007101C851A}"/>
              </a:ext>
            </a:extLst>
          </p:cNvPr>
          <p:cNvSpPr/>
          <p:nvPr/>
        </p:nvSpPr>
        <p:spPr>
          <a:xfrm>
            <a:off x="7511143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E370E6-E026-E88D-0DE2-60572E5DF2D8}"/>
              </a:ext>
            </a:extLst>
          </p:cNvPr>
          <p:cNvSpPr/>
          <p:nvPr/>
        </p:nvSpPr>
        <p:spPr>
          <a:xfrm>
            <a:off x="8210939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77471A-1264-4F8D-D42B-2DF1E59D36A3}"/>
              </a:ext>
            </a:extLst>
          </p:cNvPr>
          <p:cNvSpPr/>
          <p:nvPr/>
        </p:nvSpPr>
        <p:spPr>
          <a:xfrm>
            <a:off x="891073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5B95E4-58F7-ECCE-26B9-5287366B0BB1}"/>
              </a:ext>
            </a:extLst>
          </p:cNvPr>
          <p:cNvSpPr/>
          <p:nvPr/>
        </p:nvSpPr>
        <p:spPr>
          <a:xfrm>
            <a:off x="9610531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9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 판정 </a:t>
            </a:r>
            <a:r>
              <a:rPr lang="en-US" altLang="ko-KR" sz="4800" dirty="0"/>
              <a:t>– </a:t>
            </a:r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D7092-B9A8-0837-7029-35189C083DDE}"/>
              </a:ext>
            </a:extLst>
          </p:cNvPr>
          <p:cNvSpPr/>
          <p:nvPr/>
        </p:nvSpPr>
        <p:spPr>
          <a:xfrm>
            <a:off x="261257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82117-19A4-60AC-B188-59704FD57156}"/>
              </a:ext>
            </a:extLst>
          </p:cNvPr>
          <p:cNvSpPr/>
          <p:nvPr/>
        </p:nvSpPr>
        <p:spPr>
          <a:xfrm>
            <a:off x="3312367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5C009C-0E37-A6B7-5440-ECF7F3010690}"/>
              </a:ext>
            </a:extLst>
          </p:cNvPr>
          <p:cNvSpPr/>
          <p:nvPr/>
        </p:nvSpPr>
        <p:spPr>
          <a:xfrm>
            <a:off x="4012163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91BA8-6B03-96B9-0605-BE75FB295BC4}"/>
              </a:ext>
            </a:extLst>
          </p:cNvPr>
          <p:cNvSpPr/>
          <p:nvPr/>
        </p:nvSpPr>
        <p:spPr>
          <a:xfrm>
            <a:off x="4711959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3E518-9C67-AC29-D50E-BB8A30579356}"/>
              </a:ext>
            </a:extLst>
          </p:cNvPr>
          <p:cNvSpPr/>
          <p:nvPr/>
        </p:nvSpPr>
        <p:spPr>
          <a:xfrm>
            <a:off x="5411755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3BAB03-74E0-85C9-46B5-2E3B691BF985}"/>
              </a:ext>
            </a:extLst>
          </p:cNvPr>
          <p:cNvSpPr/>
          <p:nvPr/>
        </p:nvSpPr>
        <p:spPr>
          <a:xfrm>
            <a:off x="611155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05EFE-0FD0-8318-8521-C0604E5291E8}"/>
              </a:ext>
            </a:extLst>
          </p:cNvPr>
          <p:cNvSpPr/>
          <p:nvPr/>
        </p:nvSpPr>
        <p:spPr>
          <a:xfrm>
            <a:off x="6811347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BDBC9-B77C-DA85-D96A-A23FE88F4699}"/>
              </a:ext>
            </a:extLst>
          </p:cNvPr>
          <p:cNvSpPr/>
          <p:nvPr/>
        </p:nvSpPr>
        <p:spPr>
          <a:xfrm>
            <a:off x="7511143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741DAE-016F-98A1-C17B-83155002DD56}"/>
              </a:ext>
            </a:extLst>
          </p:cNvPr>
          <p:cNvSpPr/>
          <p:nvPr/>
        </p:nvSpPr>
        <p:spPr>
          <a:xfrm>
            <a:off x="8210939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761CB-B31D-2009-B0C2-08A43AF83AEA}"/>
              </a:ext>
            </a:extLst>
          </p:cNvPr>
          <p:cNvSpPr/>
          <p:nvPr/>
        </p:nvSpPr>
        <p:spPr>
          <a:xfrm>
            <a:off x="8910735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DE9FD1-4B74-63DE-1151-8CCD39CE8373}"/>
              </a:ext>
            </a:extLst>
          </p:cNvPr>
          <p:cNvSpPr/>
          <p:nvPr/>
        </p:nvSpPr>
        <p:spPr>
          <a:xfrm>
            <a:off x="9610531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1D4560-9BCA-53D5-1882-81AE7ED83AF5}"/>
              </a:ext>
            </a:extLst>
          </p:cNvPr>
          <p:cNvSpPr/>
          <p:nvPr/>
        </p:nvSpPr>
        <p:spPr>
          <a:xfrm>
            <a:off x="191277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48FD8E-C42D-F6A3-AE02-F58B8385E2AC}"/>
              </a:ext>
            </a:extLst>
          </p:cNvPr>
          <p:cNvSpPr/>
          <p:nvPr/>
        </p:nvSpPr>
        <p:spPr>
          <a:xfrm>
            <a:off x="2612571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2B9A13-3315-914A-EF6D-FAA0246A282D}"/>
              </a:ext>
            </a:extLst>
          </p:cNvPr>
          <p:cNvSpPr/>
          <p:nvPr/>
        </p:nvSpPr>
        <p:spPr>
          <a:xfrm>
            <a:off x="3312367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70E8B1-6D41-49D4-F46B-D98D0291BBED}"/>
              </a:ext>
            </a:extLst>
          </p:cNvPr>
          <p:cNvSpPr/>
          <p:nvPr/>
        </p:nvSpPr>
        <p:spPr>
          <a:xfrm>
            <a:off x="4012163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D47ECE-8A38-CED8-A332-2C036BEE1B36}"/>
              </a:ext>
            </a:extLst>
          </p:cNvPr>
          <p:cNvSpPr/>
          <p:nvPr/>
        </p:nvSpPr>
        <p:spPr>
          <a:xfrm>
            <a:off x="4711959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3C97FB-1BF7-5F13-5C3F-2412A850C758}"/>
              </a:ext>
            </a:extLst>
          </p:cNvPr>
          <p:cNvSpPr/>
          <p:nvPr/>
        </p:nvSpPr>
        <p:spPr>
          <a:xfrm>
            <a:off x="5411755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56AF5D-0EB1-712C-5535-8B9F04D17786}"/>
              </a:ext>
            </a:extLst>
          </p:cNvPr>
          <p:cNvSpPr/>
          <p:nvPr/>
        </p:nvSpPr>
        <p:spPr>
          <a:xfrm>
            <a:off x="6111551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D5A81D-5EBC-4BC1-C002-79F19557EEB8}"/>
              </a:ext>
            </a:extLst>
          </p:cNvPr>
          <p:cNvSpPr/>
          <p:nvPr/>
        </p:nvSpPr>
        <p:spPr>
          <a:xfrm>
            <a:off x="6811347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A068D8-5014-3C51-79B2-4B627B2214D8}"/>
              </a:ext>
            </a:extLst>
          </p:cNvPr>
          <p:cNvSpPr/>
          <p:nvPr/>
        </p:nvSpPr>
        <p:spPr>
          <a:xfrm>
            <a:off x="7511143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82E484-5A80-6050-95C3-4782E428F6C2}"/>
              </a:ext>
            </a:extLst>
          </p:cNvPr>
          <p:cNvSpPr/>
          <p:nvPr/>
        </p:nvSpPr>
        <p:spPr>
          <a:xfrm>
            <a:off x="8210939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FCB90A-3618-388A-4512-60EC52137B0F}"/>
              </a:ext>
            </a:extLst>
          </p:cNvPr>
          <p:cNvSpPr/>
          <p:nvPr/>
        </p:nvSpPr>
        <p:spPr>
          <a:xfrm>
            <a:off x="891073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489719-DDD8-C327-8CDE-C76EC5BC73E0}"/>
              </a:ext>
            </a:extLst>
          </p:cNvPr>
          <p:cNvSpPr/>
          <p:nvPr/>
        </p:nvSpPr>
        <p:spPr>
          <a:xfrm>
            <a:off x="9610531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06247B-0500-EFC4-F1DD-63BF466D1270}"/>
              </a:ext>
            </a:extLst>
          </p:cNvPr>
          <p:cNvSpPr/>
          <p:nvPr/>
        </p:nvSpPr>
        <p:spPr>
          <a:xfrm>
            <a:off x="1912775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1690CD-CA43-9A02-B987-637129054AD4}"/>
              </a:ext>
            </a:extLst>
          </p:cNvPr>
          <p:cNvSpPr/>
          <p:nvPr/>
        </p:nvSpPr>
        <p:spPr>
          <a:xfrm>
            <a:off x="2612571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E47B3-808C-592B-CA69-5EA69248FD18}"/>
              </a:ext>
            </a:extLst>
          </p:cNvPr>
          <p:cNvSpPr/>
          <p:nvPr/>
        </p:nvSpPr>
        <p:spPr>
          <a:xfrm>
            <a:off x="3312367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F166F3-D056-FABF-CC99-80CFE5A8F2A8}"/>
              </a:ext>
            </a:extLst>
          </p:cNvPr>
          <p:cNvSpPr/>
          <p:nvPr/>
        </p:nvSpPr>
        <p:spPr>
          <a:xfrm>
            <a:off x="4012163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DEB746-48F0-C0CE-9CFF-61171FFD83CF}"/>
              </a:ext>
            </a:extLst>
          </p:cNvPr>
          <p:cNvSpPr/>
          <p:nvPr/>
        </p:nvSpPr>
        <p:spPr>
          <a:xfrm>
            <a:off x="4711959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F9319A-1929-3659-428B-86EDB4F88AAA}"/>
              </a:ext>
            </a:extLst>
          </p:cNvPr>
          <p:cNvSpPr/>
          <p:nvPr/>
        </p:nvSpPr>
        <p:spPr>
          <a:xfrm>
            <a:off x="5411755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EEC4F8-C21F-45B2-971F-55A4CDB4E64B}"/>
              </a:ext>
            </a:extLst>
          </p:cNvPr>
          <p:cNvSpPr/>
          <p:nvPr/>
        </p:nvSpPr>
        <p:spPr>
          <a:xfrm>
            <a:off x="6111551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FC4412-8168-E1AF-4CE7-C8828EC35950}"/>
              </a:ext>
            </a:extLst>
          </p:cNvPr>
          <p:cNvSpPr/>
          <p:nvPr/>
        </p:nvSpPr>
        <p:spPr>
          <a:xfrm>
            <a:off x="6811347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CA2F59-8DEA-7771-3AA5-A26DC4E749C2}"/>
              </a:ext>
            </a:extLst>
          </p:cNvPr>
          <p:cNvSpPr/>
          <p:nvPr/>
        </p:nvSpPr>
        <p:spPr>
          <a:xfrm>
            <a:off x="7511143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5574B8-9F91-1FBF-3AC9-FD8E259FE59A}"/>
              </a:ext>
            </a:extLst>
          </p:cNvPr>
          <p:cNvSpPr/>
          <p:nvPr/>
        </p:nvSpPr>
        <p:spPr>
          <a:xfrm>
            <a:off x="8210939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9BE198-7040-BD25-8360-E6141ACA826B}"/>
              </a:ext>
            </a:extLst>
          </p:cNvPr>
          <p:cNvSpPr/>
          <p:nvPr/>
        </p:nvSpPr>
        <p:spPr>
          <a:xfrm>
            <a:off x="8910735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0CE09-8740-B9ED-68E5-1F408E7982A8}"/>
              </a:ext>
            </a:extLst>
          </p:cNvPr>
          <p:cNvSpPr/>
          <p:nvPr/>
        </p:nvSpPr>
        <p:spPr>
          <a:xfrm>
            <a:off x="9610531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3C6897-728F-573E-F88E-C6FD220AA395}"/>
              </a:ext>
            </a:extLst>
          </p:cNvPr>
          <p:cNvSpPr/>
          <p:nvPr/>
        </p:nvSpPr>
        <p:spPr>
          <a:xfrm>
            <a:off x="191277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08A38D-566F-38A1-D83F-58D424AFE8A8}"/>
              </a:ext>
            </a:extLst>
          </p:cNvPr>
          <p:cNvSpPr/>
          <p:nvPr/>
        </p:nvSpPr>
        <p:spPr>
          <a:xfrm>
            <a:off x="2612571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02DB9D-C163-42F3-585B-653CC25B49A4}"/>
              </a:ext>
            </a:extLst>
          </p:cNvPr>
          <p:cNvSpPr/>
          <p:nvPr/>
        </p:nvSpPr>
        <p:spPr>
          <a:xfrm>
            <a:off x="3312367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83B68D-3787-5DBA-763B-9054905C16C9}"/>
              </a:ext>
            </a:extLst>
          </p:cNvPr>
          <p:cNvSpPr/>
          <p:nvPr/>
        </p:nvSpPr>
        <p:spPr>
          <a:xfrm>
            <a:off x="4012163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B43C1D-31D9-28A6-C725-90E8CCBCCE30}"/>
              </a:ext>
            </a:extLst>
          </p:cNvPr>
          <p:cNvSpPr/>
          <p:nvPr/>
        </p:nvSpPr>
        <p:spPr>
          <a:xfrm>
            <a:off x="4711959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EBAF314-F8D4-2862-C452-57B72B667EBD}"/>
              </a:ext>
            </a:extLst>
          </p:cNvPr>
          <p:cNvSpPr/>
          <p:nvPr/>
        </p:nvSpPr>
        <p:spPr>
          <a:xfrm>
            <a:off x="5411755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910A15-52C2-EC22-3DDA-687FEC5ED46F}"/>
              </a:ext>
            </a:extLst>
          </p:cNvPr>
          <p:cNvSpPr/>
          <p:nvPr/>
        </p:nvSpPr>
        <p:spPr>
          <a:xfrm>
            <a:off x="6111551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99583B9-4043-01DB-DFEF-A4715A47FC45}"/>
              </a:ext>
            </a:extLst>
          </p:cNvPr>
          <p:cNvSpPr/>
          <p:nvPr/>
        </p:nvSpPr>
        <p:spPr>
          <a:xfrm>
            <a:off x="6811347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285726-571B-4D53-1CBD-BA374FF7CC47}"/>
              </a:ext>
            </a:extLst>
          </p:cNvPr>
          <p:cNvSpPr/>
          <p:nvPr/>
        </p:nvSpPr>
        <p:spPr>
          <a:xfrm>
            <a:off x="7511143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B163A2-E13E-956E-DF6D-03E449773CF4}"/>
              </a:ext>
            </a:extLst>
          </p:cNvPr>
          <p:cNvSpPr/>
          <p:nvPr/>
        </p:nvSpPr>
        <p:spPr>
          <a:xfrm>
            <a:off x="8210939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41B4CB-6868-25FE-C20E-D656AE70AAFF}"/>
              </a:ext>
            </a:extLst>
          </p:cNvPr>
          <p:cNvSpPr/>
          <p:nvPr/>
        </p:nvSpPr>
        <p:spPr>
          <a:xfrm>
            <a:off x="891073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85711E-11CB-BC65-B692-645D986ECFB8}"/>
              </a:ext>
            </a:extLst>
          </p:cNvPr>
          <p:cNvSpPr/>
          <p:nvPr/>
        </p:nvSpPr>
        <p:spPr>
          <a:xfrm>
            <a:off x="9610531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6B591D-BCC7-D8E4-B8F7-C46062070E19}"/>
              </a:ext>
            </a:extLst>
          </p:cNvPr>
          <p:cNvSpPr/>
          <p:nvPr/>
        </p:nvSpPr>
        <p:spPr>
          <a:xfrm>
            <a:off x="191277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D53F16-CD7E-1ADE-80E9-21442346E09E}"/>
              </a:ext>
            </a:extLst>
          </p:cNvPr>
          <p:cNvSpPr/>
          <p:nvPr/>
        </p:nvSpPr>
        <p:spPr>
          <a:xfrm>
            <a:off x="261257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9B5B2B-13E6-1945-80F9-F8500EB8B89A}"/>
              </a:ext>
            </a:extLst>
          </p:cNvPr>
          <p:cNvSpPr/>
          <p:nvPr/>
        </p:nvSpPr>
        <p:spPr>
          <a:xfrm>
            <a:off x="3312367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5B241F-6412-2350-1A34-1546325D878D}"/>
              </a:ext>
            </a:extLst>
          </p:cNvPr>
          <p:cNvSpPr/>
          <p:nvPr/>
        </p:nvSpPr>
        <p:spPr>
          <a:xfrm>
            <a:off x="4012163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C14326-E689-E27E-9A7E-80A7C6B07D01}"/>
              </a:ext>
            </a:extLst>
          </p:cNvPr>
          <p:cNvSpPr/>
          <p:nvPr/>
        </p:nvSpPr>
        <p:spPr>
          <a:xfrm>
            <a:off x="4711959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E30AF6-636C-2D85-2E38-E4F3DA600E91}"/>
              </a:ext>
            </a:extLst>
          </p:cNvPr>
          <p:cNvSpPr/>
          <p:nvPr/>
        </p:nvSpPr>
        <p:spPr>
          <a:xfrm>
            <a:off x="5411755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032673-CF74-01AF-57E1-169E5ABB2871}"/>
              </a:ext>
            </a:extLst>
          </p:cNvPr>
          <p:cNvSpPr/>
          <p:nvPr/>
        </p:nvSpPr>
        <p:spPr>
          <a:xfrm>
            <a:off x="6111551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7CD797-5EFF-8334-6F31-A24A4C655DA7}"/>
              </a:ext>
            </a:extLst>
          </p:cNvPr>
          <p:cNvSpPr/>
          <p:nvPr/>
        </p:nvSpPr>
        <p:spPr>
          <a:xfrm>
            <a:off x="6811347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CAA2BF-4B5B-7B9B-1D24-2652DC241A44}"/>
              </a:ext>
            </a:extLst>
          </p:cNvPr>
          <p:cNvSpPr/>
          <p:nvPr/>
        </p:nvSpPr>
        <p:spPr>
          <a:xfrm>
            <a:off x="7511143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E9BF12C-5D85-4342-1708-EF3857CDA3AB}"/>
              </a:ext>
            </a:extLst>
          </p:cNvPr>
          <p:cNvSpPr/>
          <p:nvPr/>
        </p:nvSpPr>
        <p:spPr>
          <a:xfrm>
            <a:off x="8210939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D2651A-59AA-F1EC-F9F9-0F5E952E68DD}"/>
              </a:ext>
            </a:extLst>
          </p:cNvPr>
          <p:cNvSpPr/>
          <p:nvPr/>
        </p:nvSpPr>
        <p:spPr>
          <a:xfrm>
            <a:off x="891073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B916D4-FBD3-5EC7-1474-82BCEAD01BA1}"/>
              </a:ext>
            </a:extLst>
          </p:cNvPr>
          <p:cNvSpPr/>
          <p:nvPr/>
        </p:nvSpPr>
        <p:spPr>
          <a:xfrm>
            <a:off x="961053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76960B-6973-F2CB-D7A1-4A80EBA82282}"/>
              </a:ext>
            </a:extLst>
          </p:cNvPr>
          <p:cNvSpPr/>
          <p:nvPr/>
        </p:nvSpPr>
        <p:spPr>
          <a:xfrm>
            <a:off x="191277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570452-99ED-8DBC-64F3-02F139ADBF3F}"/>
              </a:ext>
            </a:extLst>
          </p:cNvPr>
          <p:cNvSpPr/>
          <p:nvPr/>
        </p:nvSpPr>
        <p:spPr>
          <a:xfrm>
            <a:off x="2612571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E3D560-FCBB-5180-B42A-79262A22F4F7}"/>
              </a:ext>
            </a:extLst>
          </p:cNvPr>
          <p:cNvSpPr/>
          <p:nvPr/>
        </p:nvSpPr>
        <p:spPr>
          <a:xfrm>
            <a:off x="3312367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75A189-99B2-229E-BCFC-5B16058F310A}"/>
              </a:ext>
            </a:extLst>
          </p:cNvPr>
          <p:cNvSpPr/>
          <p:nvPr/>
        </p:nvSpPr>
        <p:spPr>
          <a:xfrm>
            <a:off x="4012163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D8E90D4-E958-00C1-2ED5-FD2F545C09E0}"/>
              </a:ext>
            </a:extLst>
          </p:cNvPr>
          <p:cNvSpPr/>
          <p:nvPr/>
        </p:nvSpPr>
        <p:spPr>
          <a:xfrm>
            <a:off x="4711959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78F6AE-04F5-1A84-8AD9-509BC13EE32E}"/>
              </a:ext>
            </a:extLst>
          </p:cNvPr>
          <p:cNvSpPr/>
          <p:nvPr/>
        </p:nvSpPr>
        <p:spPr>
          <a:xfrm>
            <a:off x="5411755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94EB8E-4152-95B2-BC0E-9BCE4CA631CB}"/>
              </a:ext>
            </a:extLst>
          </p:cNvPr>
          <p:cNvSpPr/>
          <p:nvPr/>
        </p:nvSpPr>
        <p:spPr>
          <a:xfrm>
            <a:off x="6111551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4DD046-8282-6E32-6B36-45E9FAA38672}"/>
              </a:ext>
            </a:extLst>
          </p:cNvPr>
          <p:cNvSpPr/>
          <p:nvPr/>
        </p:nvSpPr>
        <p:spPr>
          <a:xfrm>
            <a:off x="6811347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8B0E77-A2F4-8B7F-B90E-0007101C851A}"/>
              </a:ext>
            </a:extLst>
          </p:cNvPr>
          <p:cNvSpPr/>
          <p:nvPr/>
        </p:nvSpPr>
        <p:spPr>
          <a:xfrm>
            <a:off x="7511143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E370E6-E026-E88D-0DE2-60572E5DF2D8}"/>
              </a:ext>
            </a:extLst>
          </p:cNvPr>
          <p:cNvSpPr/>
          <p:nvPr/>
        </p:nvSpPr>
        <p:spPr>
          <a:xfrm>
            <a:off x="8210939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77471A-1264-4F8D-D42B-2DF1E59D36A3}"/>
              </a:ext>
            </a:extLst>
          </p:cNvPr>
          <p:cNvSpPr/>
          <p:nvPr/>
        </p:nvSpPr>
        <p:spPr>
          <a:xfrm>
            <a:off x="891073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5B95E4-58F7-ECCE-26B9-5287366B0BB1}"/>
              </a:ext>
            </a:extLst>
          </p:cNvPr>
          <p:cNvSpPr/>
          <p:nvPr/>
        </p:nvSpPr>
        <p:spPr>
          <a:xfrm>
            <a:off x="9610531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21" grpId="0" animBg="1"/>
      <p:bldP spid="27" grpId="0" animBg="1"/>
      <p:bldP spid="33" grpId="0" animBg="1"/>
      <p:bldP spid="39" grpId="0" animBg="1"/>
      <p:bldP spid="45" grpId="0" animBg="1"/>
      <p:bldP spid="51" grpId="0" animBg="1"/>
      <p:bldP spid="57" grpId="0" animBg="1"/>
      <p:bldP spid="63" grpId="0" animBg="1"/>
      <p:bldP spid="69" grpId="0" animBg="1"/>
      <p:bldP spid="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 판정 </a:t>
            </a:r>
            <a:r>
              <a:rPr lang="en-US" altLang="ko-KR" sz="4800" dirty="0"/>
              <a:t>– </a:t>
            </a:r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D7092-B9A8-0837-7029-35189C083DDE}"/>
              </a:ext>
            </a:extLst>
          </p:cNvPr>
          <p:cNvSpPr/>
          <p:nvPr/>
        </p:nvSpPr>
        <p:spPr>
          <a:xfrm>
            <a:off x="261257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82117-19A4-60AC-B188-59704FD57156}"/>
              </a:ext>
            </a:extLst>
          </p:cNvPr>
          <p:cNvSpPr/>
          <p:nvPr/>
        </p:nvSpPr>
        <p:spPr>
          <a:xfrm>
            <a:off x="3312367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5C009C-0E37-A6B7-5440-ECF7F3010690}"/>
              </a:ext>
            </a:extLst>
          </p:cNvPr>
          <p:cNvSpPr/>
          <p:nvPr/>
        </p:nvSpPr>
        <p:spPr>
          <a:xfrm>
            <a:off x="4012163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91BA8-6B03-96B9-0605-BE75FB295BC4}"/>
              </a:ext>
            </a:extLst>
          </p:cNvPr>
          <p:cNvSpPr/>
          <p:nvPr/>
        </p:nvSpPr>
        <p:spPr>
          <a:xfrm>
            <a:off x="4711959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3E518-9C67-AC29-D50E-BB8A30579356}"/>
              </a:ext>
            </a:extLst>
          </p:cNvPr>
          <p:cNvSpPr/>
          <p:nvPr/>
        </p:nvSpPr>
        <p:spPr>
          <a:xfrm>
            <a:off x="5411755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3BAB03-74E0-85C9-46B5-2E3B691BF985}"/>
              </a:ext>
            </a:extLst>
          </p:cNvPr>
          <p:cNvSpPr/>
          <p:nvPr/>
        </p:nvSpPr>
        <p:spPr>
          <a:xfrm>
            <a:off x="611155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05EFE-0FD0-8318-8521-C0604E5291E8}"/>
              </a:ext>
            </a:extLst>
          </p:cNvPr>
          <p:cNvSpPr/>
          <p:nvPr/>
        </p:nvSpPr>
        <p:spPr>
          <a:xfrm>
            <a:off x="6811347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BDBC9-B77C-DA85-D96A-A23FE88F4699}"/>
              </a:ext>
            </a:extLst>
          </p:cNvPr>
          <p:cNvSpPr/>
          <p:nvPr/>
        </p:nvSpPr>
        <p:spPr>
          <a:xfrm>
            <a:off x="7511143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741DAE-016F-98A1-C17B-83155002DD56}"/>
              </a:ext>
            </a:extLst>
          </p:cNvPr>
          <p:cNvSpPr/>
          <p:nvPr/>
        </p:nvSpPr>
        <p:spPr>
          <a:xfrm>
            <a:off x="8210939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761CB-B31D-2009-B0C2-08A43AF83AEA}"/>
              </a:ext>
            </a:extLst>
          </p:cNvPr>
          <p:cNvSpPr/>
          <p:nvPr/>
        </p:nvSpPr>
        <p:spPr>
          <a:xfrm>
            <a:off x="8910735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DE9FD1-4B74-63DE-1151-8CCD39CE8373}"/>
              </a:ext>
            </a:extLst>
          </p:cNvPr>
          <p:cNvSpPr/>
          <p:nvPr/>
        </p:nvSpPr>
        <p:spPr>
          <a:xfrm>
            <a:off x="9610531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1D4560-9BCA-53D5-1882-81AE7ED83AF5}"/>
              </a:ext>
            </a:extLst>
          </p:cNvPr>
          <p:cNvSpPr/>
          <p:nvPr/>
        </p:nvSpPr>
        <p:spPr>
          <a:xfrm>
            <a:off x="191277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48FD8E-C42D-F6A3-AE02-F58B8385E2AC}"/>
              </a:ext>
            </a:extLst>
          </p:cNvPr>
          <p:cNvSpPr/>
          <p:nvPr/>
        </p:nvSpPr>
        <p:spPr>
          <a:xfrm>
            <a:off x="2612571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2B9A13-3315-914A-EF6D-FAA0246A282D}"/>
              </a:ext>
            </a:extLst>
          </p:cNvPr>
          <p:cNvSpPr/>
          <p:nvPr/>
        </p:nvSpPr>
        <p:spPr>
          <a:xfrm>
            <a:off x="3312367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70E8B1-6D41-49D4-F46B-D98D0291BBED}"/>
              </a:ext>
            </a:extLst>
          </p:cNvPr>
          <p:cNvSpPr/>
          <p:nvPr/>
        </p:nvSpPr>
        <p:spPr>
          <a:xfrm>
            <a:off x="4012163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D47ECE-8A38-CED8-A332-2C036BEE1B36}"/>
              </a:ext>
            </a:extLst>
          </p:cNvPr>
          <p:cNvSpPr/>
          <p:nvPr/>
        </p:nvSpPr>
        <p:spPr>
          <a:xfrm>
            <a:off x="4711959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3C97FB-1BF7-5F13-5C3F-2412A850C758}"/>
              </a:ext>
            </a:extLst>
          </p:cNvPr>
          <p:cNvSpPr/>
          <p:nvPr/>
        </p:nvSpPr>
        <p:spPr>
          <a:xfrm>
            <a:off x="5411755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56AF5D-0EB1-712C-5535-8B9F04D17786}"/>
              </a:ext>
            </a:extLst>
          </p:cNvPr>
          <p:cNvSpPr/>
          <p:nvPr/>
        </p:nvSpPr>
        <p:spPr>
          <a:xfrm>
            <a:off x="6111551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D5A81D-5EBC-4BC1-C002-79F19557EEB8}"/>
              </a:ext>
            </a:extLst>
          </p:cNvPr>
          <p:cNvSpPr/>
          <p:nvPr/>
        </p:nvSpPr>
        <p:spPr>
          <a:xfrm>
            <a:off x="6811347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A068D8-5014-3C51-79B2-4B627B2214D8}"/>
              </a:ext>
            </a:extLst>
          </p:cNvPr>
          <p:cNvSpPr/>
          <p:nvPr/>
        </p:nvSpPr>
        <p:spPr>
          <a:xfrm>
            <a:off x="7511143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82E484-5A80-6050-95C3-4782E428F6C2}"/>
              </a:ext>
            </a:extLst>
          </p:cNvPr>
          <p:cNvSpPr/>
          <p:nvPr/>
        </p:nvSpPr>
        <p:spPr>
          <a:xfrm>
            <a:off x="8210939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FCB90A-3618-388A-4512-60EC52137B0F}"/>
              </a:ext>
            </a:extLst>
          </p:cNvPr>
          <p:cNvSpPr/>
          <p:nvPr/>
        </p:nvSpPr>
        <p:spPr>
          <a:xfrm>
            <a:off x="891073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489719-DDD8-C327-8CDE-C76EC5BC73E0}"/>
              </a:ext>
            </a:extLst>
          </p:cNvPr>
          <p:cNvSpPr/>
          <p:nvPr/>
        </p:nvSpPr>
        <p:spPr>
          <a:xfrm>
            <a:off x="9610531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06247B-0500-EFC4-F1DD-63BF466D1270}"/>
              </a:ext>
            </a:extLst>
          </p:cNvPr>
          <p:cNvSpPr/>
          <p:nvPr/>
        </p:nvSpPr>
        <p:spPr>
          <a:xfrm>
            <a:off x="1912775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1690CD-CA43-9A02-B987-637129054AD4}"/>
              </a:ext>
            </a:extLst>
          </p:cNvPr>
          <p:cNvSpPr/>
          <p:nvPr/>
        </p:nvSpPr>
        <p:spPr>
          <a:xfrm>
            <a:off x="2612571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E47B3-808C-592B-CA69-5EA69248FD18}"/>
              </a:ext>
            </a:extLst>
          </p:cNvPr>
          <p:cNvSpPr/>
          <p:nvPr/>
        </p:nvSpPr>
        <p:spPr>
          <a:xfrm>
            <a:off x="3312367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F166F3-D056-FABF-CC99-80CFE5A8F2A8}"/>
              </a:ext>
            </a:extLst>
          </p:cNvPr>
          <p:cNvSpPr/>
          <p:nvPr/>
        </p:nvSpPr>
        <p:spPr>
          <a:xfrm>
            <a:off x="4012163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DEB746-48F0-C0CE-9CFF-61171FFD83CF}"/>
              </a:ext>
            </a:extLst>
          </p:cNvPr>
          <p:cNvSpPr/>
          <p:nvPr/>
        </p:nvSpPr>
        <p:spPr>
          <a:xfrm>
            <a:off x="4711959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F9319A-1929-3659-428B-86EDB4F88AAA}"/>
              </a:ext>
            </a:extLst>
          </p:cNvPr>
          <p:cNvSpPr/>
          <p:nvPr/>
        </p:nvSpPr>
        <p:spPr>
          <a:xfrm>
            <a:off x="5411755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EEC4F8-C21F-45B2-971F-55A4CDB4E64B}"/>
              </a:ext>
            </a:extLst>
          </p:cNvPr>
          <p:cNvSpPr/>
          <p:nvPr/>
        </p:nvSpPr>
        <p:spPr>
          <a:xfrm>
            <a:off x="6111551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FC4412-8168-E1AF-4CE7-C8828EC35950}"/>
              </a:ext>
            </a:extLst>
          </p:cNvPr>
          <p:cNvSpPr/>
          <p:nvPr/>
        </p:nvSpPr>
        <p:spPr>
          <a:xfrm>
            <a:off x="6811347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CA2F59-8DEA-7771-3AA5-A26DC4E749C2}"/>
              </a:ext>
            </a:extLst>
          </p:cNvPr>
          <p:cNvSpPr/>
          <p:nvPr/>
        </p:nvSpPr>
        <p:spPr>
          <a:xfrm>
            <a:off x="7511143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5574B8-9F91-1FBF-3AC9-FD8E259FE59A}"/>
              </a:ext>
            </a:extLst>
          </p:cNvPr>
          <p:cNvSpPr/>
          <p:nvPr/>
        </p:nvSpPr>
        <p:spPr>
          <a:xfrm>
            <a:off x="8210939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9BE198-7040-BD25-8360-E6141ACA826B}"/>
              </a:ext>
            </a:extLst>
          </p:cNvPr>
          <p:cNvSpPr/>
          <p:nvPr/>
        </p:nvSpPr>
        <p:spPr>
          <a:xfrm>
            <a:off x="8910735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0CE09-8740-B9ED-68E5-1F408E7982A8}"/>
              </a:ext>
            </a:extLst>
          </p:cNvPr>
          <p:cNvSpPr/>
          <p:nvPr/>
        </p:nvSpPr>
        <p:spPr>
          <a:xfrm>
            <a:off x="9610531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3C6897-728F-573E-F88E-C6FD220AA395}"/>
              </a:ext>
            </a:extLst>
          </p:cNvPr>
          <p:cNvSpPr/>
          <p:nvPr/>
        </p:nvSpPr>
        <p:spPr>
          <a:xfrm>
            <a:off x="191277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08A38D-566F-38A1-D83F-58D424AFE8A8}"/>
              </a:ext>
            </a:extLst>
          </p:cNvPr>
          <p:cNvSpPr/>
          <p:nvPr/>
        </p:nvSpPr>
        <p:spPr>
          <a:xfrm>
            <a:off x="2612571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02DB9D-C163-42F3-585B-653CC25B49A4}"/>
              </a:ext>
            </a:extLst>
          </p:cNvPr>
          <p:cNvSpPr/>
          <p:nvPr/>
        </p:nvSpPr>
        <p:spPr>
          <a:xfrm>
            <a:off x="3312367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83B68D-3787-5DBA-763B-9054905C16C9}"/>
              </a:ext>
            </a:extLst>
          </p:cNvPr>
          <p:cNvSpPr/>
          <p:nvPr/>
        </p:nvSpPr>
        <p:spPr>
          <a:xfrm>
            <a:off x="4012163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B43C1D-31D9-28A6-C725-90E8CCBCCE30}"/>
              </a:ext>
            </a:extLst>
          </p:cNvPr>
          <p:cNvSpPr/>
          <p:nvPr/>
        </p:nvSpPr>
        <p:spPr>
          <a:xfrm>
            <a:off x="4711959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EBAF314-F8D4-2862-C452-57B72B667EBD}"/>
              </a:ext>
            </a:extLst>
          </p:cNvPr>
          <p:cNvSpPr/>
          <p:nvPr/>
        </p:nvSpPr>
        <p:spPr>
          <a:xfrm>
            <a:off x="5411755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910A15-52C2-EC22-3DDA-687FEC5ED46F}"/>
              </a:ext>
            </a:extLst>
          </p:cNvPr>
          <p:cNvSpPr/>
          <p:nvPr/>
        </p:nvSpPr>
        <p:spPr>
          <a:xfrm>
            <a:off x="6111551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99583B9-4043-01DB-DFEF-A4715A47FC45}"/>
              </a:ext>
            </a:extLst>
          </p:cNvPr>
          <p:cNvSpPr/>
          <p:nvPr/>
        </p:nvSpPr>
        <p:spPr>
          <a:xfrm>
            <a:off x="6811347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285726-571B-4D53-1CBD-BA374FF7CC47}"/>
              </a:ext>
            </a:extLst>
          </p:cNvPr>
          <p:cNvSpPr/>
          <p:nvPr/>
        </p:nvSpPr>
        <p:spPr>
          <a:xfrm>
            <a:off x="7511143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B163A2-E13E-956E-DF6D-03E449773CF4}"/>
              </a:ext>
            </a:extLst>
          </p:cNvPr>
          <p:cNvSpPr/>
          <p:nvPr/>
        </p:nvSpPr>
        <p:spPr>
          <a:xfrm>
            <a:off x="8210939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41B4CB-6868-25FE-C20E-D656AE70AAFF}"/>
              </a:ext>
            </a:extLst>
          </p:cNvPr>
          <p:cNvSpPr/>
          <p:nvPr/>
        </p:nvSpPr>
        <p:spPr>
          <a:xfrm>
            <a:off x="891073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85711E-11CB-BC65-B692-645D986ECFB8}"/>
              </a:ext>
            </a:extLst>
          </p:cNvPr>
          <p:cNvSpPr/>
          <p:nvPr/>
        </p:nvSpPr>
        <p:spPr>
          <a:xfrm>
            <a:off x="9610531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6B591D-BCC7-D8E4-B8F7-C46062070E19}"/>
              </a:ext>
            </a:extLst>
          </p:cNvPr>
          <p:cNvSpPr/>
          <p:nvPr/>
        </p:nvSpPr>
        <p:spPr>
          <a:xfrm>
            <a:off x="191277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D53F16-CD7E-1ADE-80E9-21442346E09E}"/>
              </a:ext>
            </a:extLst>
          </p:cNvPr>
          <p:cNvSpPr/>
          <p:nvPr/>
        </p:nvSpPr>
        <p:spPr>
          <a:xfrm>
            <a:off x="261257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9B5B2B-13E6-1945-80F9-F8500EB8B89A}"/>
              </a:ext>
            </a:extLst>
          </p:cNvPr>
          <p:cNvSpPr/>
          <p:nvPr/>
        </p:nvSpPr>
        <p:spPr>
          <a:xfrm>
            <a:off x="3312367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5B241F-6412-2350-1A34-1546325D878D}"/>
              </a:ext>
            </a:extLst>
          </p:cNvPr>
          <p:cNvSpPr/>
          <p:nvPr/>
        </p:nvSpPr>
        <p:spPr>
          <a:xfrm>
            <a:off x="4012163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C14326-E689-E27E-9A7E-80A7C6B07D01}"/>
              </a:ext>
            </a:extLst>
          </p:cNvPr>
          <p:cNvSpPr/>
          <p:nvPr/>
        </p:nvSpPr>
        <p:spPr>
          <a:xfrm>
            <a:off x="4711959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E30AF6-636C-2D85-2E38-E4F3DA600E91}"/>
              </a:ext>
            </a:extLst>
          </p:cNvPr>
          <p:cNvSpPr/>
          <p:nvPr/>
        </p:nvSpPr>
        <p:spPr>
          <a:xfrm>
            <a:off x="5411755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032673-CF74-01AF-57E1-169E5ABB2871}"/>
              </a:ext>
            </a:extLst>
          </p:cNvPr>
          <p:cNvSpPr/>
          <p:nvPr/>
        </p:nvSpPr>
        <p:spPr>
          <a:xfrm>
            <a:off x="6111551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7CD797-5EFF-8334-6F31-A24A4C655DA7}"/>
              </a:ext>
            </a:extLst>
          </p:cNvPr>
          <p:cNvSpPr/>
          <p:nvPr/>
        </p:nvSpPr>
        <p:spPr>
          <a:xfrm>
            <a:off x="6811347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CAA2BF-4B5B-7B9B-1D24-2652DC241A44}"/>
              </a:ext>
            </a:extLst>
          </p:cNvPr>
          <p:cNvSpPr/>
          <p:nvPr/>
        </p:nvSpPr>
        <p:spPr>
          <a:xfrm>
            <a:off x="7511143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E9BF12C-5D85-4342-1708-EF3857CDA3AB}"/>
              </a:ext>
            </a:extLst>
          </p:cNvPr>
          <p:cNvSpPr/>
          <p:nvPr/>
        </p:nvSpPr>
        <p:spPr>
          <a:xfrm>
            <a:off x="8210939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D2651A-59AA-F1EC-F9F9-0F5E952E68DD}"/>
              </a:ext>
            </a:extLst>
          </p:cNvPr>
          <p:cNvSpPr/>
          <p:nvPr/>
        </p:nvSpPr>
        <p:spPr>
          <a:xfrm>
            <a:off x="891073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B916D4-FBD3-5EC7-1474-82BCEAD01BA1}"/>
              </a:ext>
            </a:extLst>
          </p:cNvPr>
          <p:cNvSpPr/>
          <p:nvPr/>
        </p:nvSpPr>
        <p:spPr>
          <a:xfrm>
            <a:off x="961053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76960B-6973-F2CB-D7A1-4A80EBA82282}"/>
              </a:ext>
            </a:extLst>
          </p:cNvPr>
          <p:cNvSpPr/>
          <p:nvPr/>
        </p:nvSpPr>
        <p:spPr>
          <a:xfrm>
            <a:off x="191277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570452-99ED-8DBC-64F3-02F139ADBF3F}"/>
              </a:ext>
            </a:extLst>
          </p:cNvPr>
          <p:cNvSpPr/>
          <p:nvPr/>
        </p:nvSpPr>
        <p:spPr>
          <a:xfrm>
            <a:off x="2612571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E3D560-FCBB-5180-B42A-79262A22F4F7}"/>
              </a:ext>
            </a:extLst>
          </p:cNvPr>
          <p:cNvSpPr/>
          <p:nvPr/>
        </p:nvSpPr>
        <p:spPr>
          <a:xfrm>
            <a:off x="3312367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75A189-99B2-229E-BCFC-5B16058F310A}"/>
              </a:ext>
            </a:extLst>
          </p:cNvPr>
          <p:cNvSpPr/>
          <p:nvPr/>
        </p:nvSpPr>
        <p:spPr>
          <a:xfrm>
            <a:off x="4012163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D8E90D4-E958-00C1-2ED5-FD2F545C09E0}"/>
              </a:ext>
            </a:extLst>
          </p:cNvPr>
          <p:cNvSpPr/>
          <p:nvPr/>
        </p:nvSpPr>
        <p:spPr>
          <a:xfrm>
            <a:off x="4711959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78F6AE-04F5-1A84-8AD9-509BC13EE32E}"/>
              </a:ext>
            </a:extLst>
          </p:cNvPr>
          <p:cNvSpPr/>
          <p:nvPr/>
        </p:nvSpPr>
        <p:spPr>
          <a:xfrm>
            <a:off x="5411755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94EB8E-4152-95B2-BC0E-9BCE4CA631CB}"/>
              </a:ext>
            </a:extLst>
          </p:cNvPr>
          <p:cNvSpPr/>
          <p:nvPr/>
        </p:nvSpPr>
        <p:spPr>
          <a:xfrm>
            <a:off x="6111551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4DD046-8282-6E32-6B36-45E9FAA38672}"/>
              </a:ext>
            </a:extLst>
          </p:cNvPr>
          <p:cNvSpPr/>
          <p:nvPr/>
        </p:nvSpPr>
        <p:spPr>
          <a:xfrm>
            <a:off x="6811347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8B0E77-A2F4-8B7F-B90E-0007101C851A}"/>
              </a:ext>
            </a:extLst>
          </p:cNvPr>
          <p:cNvSpPr/>
          <p:nvPr/>
        </p:nvSpPr>
        <p:spPr>
          <a:xfrm>
            <a:off x="7511143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E370E6-E026-E88D-0DE2-60572E5DF2D8}"/>
              </a:ext>
            </a:extLst>
          </p:cNvPr>
          <p:cNvSpPr/>
          <p:nvPr/>
        </p:nvSpPr>
        <p:spPr>
          <a:xfrm>
            <a:off x="8210939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77471A-1264-4F8D-D42B-2DF1E59D36A3}"/>
              </a:ext>
            </a:extLst>
          </p:cNvPr>
          <p:cNvSpPr/>
          <p:nvPr/>
        </p:nvSpPr>
        <p:spPr>
          <a:xfrm>
            <a:off x="891073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5B95E4-58F7-ECCE-26B9-5287366B0BB1}"/>
              </a:ext>
            </a:extLst>
          </p:cNvPr>
          <p:cNvSpPr/>
          <p:nvPr/>
        </p:nvSpPr>
        <p:spPr>
          <a:xfrm>
            <a:off x="9610531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8" grpId="0" animBg="1"/>
      <p:bldP spid="23" grpId="0" animBg="1"/>
      <p:bldP spid="33" grpId="0" animBg="1"/>
      <p:bldP spid="43" grpId="0" animBg="1"/>
      <p:bldP spid="48" grpId="0" animBg="1"/>
      <p:bldP spid="53" grpId="0" animBg="1"/>
      <p:bldP spid="63" grpId="0" animBg="1"/>
      <p:bldP spid="7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 판정 </a:t>
            </a:r>
            <a:r>
              <a:rPr lang="en-US" altLang="ko-KR" sz="4800" dirty="0"/>
              <a:t>– </a:t>
            </a:r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D7092-B9A8-0837-7029-35189C083DDE}"/>
              </a:ext>
            </a:extLst>
          </p:cNvPr>
          <p:cNvSpPr/>
          <p:nvPr/>
        </p:nvSpPr>
        <p:spPr>
          <a:xfrm>
            <a:off x="261257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82117-19A4-60AC-B188-59704FD57156}"/>
              </a:ext>
            </a:extLst>
          </p:cNvPr>
          <p:cNvSpPr/>
          <p:nvPr/>
        </p:nvSpPr>
        <p:spPr>
          <a:xfrm>
            <a:off x="3312367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5C009C-0E37-A6B7-5440-ECF7F3010690}"/>
              </a:ext>
            </a:extLst>
          </p:cNvPr>
          <p:cNvSpPr/>
          <p:nvPr/>
        </p:nvSpPr>
        <p:spPr>
          <a:xfrm>
            <a:off x="4012163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91BA8-6B03-96B9-0605-BE75FB295BC4}"/>
              </a:ext>
            </a:extLst>
          </p:cNvPr>
          <p:cNvSpPr/>
          <p:nvPr/>
        </p:nvSpPr>
        <p:spPr>
          <a:xfrm>
            <a:off x="4711959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3E518-9C67-AC29-D50E-BB8A30579356}"/>
              </a:ext>
            </a:extLst>
          </p:cNvPr>
          <p:cNvSpPr/>
          <p:nvPr/>
        </p:nvSpPr>
        <p:spPr>
          <a:xfrm>
            <a:off x="5411755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3BAB03-74E0-85C9-46B5-2E3B691BF985}"/>
              </a:ext>
            </a:extLst>
          </p:cNvPr>
          <p:cNvSpPr/>
          <p:nvPr/>
        </p:nvSpPr>
        <p:spPr>
          <a:xfrm>
            <a:off x="611155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05EFE-0FD0-8318-8521-C0604E5291E8}"/>
              </a:ext>
            </a:extLst>
          </p:cNvPr>
          <p:cNvSpPr/>
          <p:nvPr/>
        </p:nvSpPr>
        <p:spPr>
          <a:xfrm>
            <a:off x="6811347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BDBC9-B77C-DA85-D96A-A23FE88F4699}"/>
              </a:ext>
            </a:extLst>
          </p:cNvPr>
          <p:cNvSpPr/>
          <p:nvPr/>
        </p:nvSpPr>
        <p:spPr>
          <a:xfrm>
            <a:off x="7511143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741DAE-016F-98A1-C17B-83155002DD56}"/>
              </a:ext>
            </a:extLst>
          </p:cNvPr>
          <p:cNvSpPr/>
          <p:nvPr/>
        </p:nvSpPr>
        <p:spPr>
          <a:xfrm>
            <a:off x="8210939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761CB-B31D-2009-B0C2-08A43AF83AEA}"/>
              </a:ext>
            </a:extLst>
          </p:cNvPr>
          <p:cNvSpPr/>
          <p:nvPr/>
        </p:nvSpPr>
        <p:spPr>
          <a:xfrm>
            <a:off x="8910735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DE9FD1-4B74-63DE-1151-8CCD39CE8373}"/>
              </a:ext>
            </a:extLst>
          </p:cNvPr>
          <p:cNvSpPr/>
          <p:nvPr/>
        </p:nvSpPr>
        <p:spPr>
          <a:xfrm>
            <a:off x="9610531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1D4560-9BCA-53D5-1882-81AE7ED83AF5}"/>
              </a:ext>
            </a:extLst>
          </p:cNvPr>
          <p:cNvSpPr/>
          <p:nvPr/>
        </p:nvSpPr>
        <p:spPr>
          <a:xfrm>
            <a:off x="191277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48FD8E-C42D-F6A3-AE02-F58B8385E2AC}"/>
              </a:ext>
            </a:extLst>
          </p:cNvPr>
          <p:cNvSpPr/>
          <p:nvPr/>
        </p:nvSpPr>
        <p:spPr>
          <a:xfrm>
            <a:off x="2612571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2B9A13-3315-914A-EF6D-FAA0246A282D}"/>
              </a:ext>
            </a:extLst>
          </p:cNvPr>
          <p:cNvSpPr/>
          <p:nvPr/>
        </p:nvSpPr>
        <p:spPr>
          <a:xfrm>
            <a:off x="3312367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70E8B1-6D41-49D4-F46B-D98D0291BBED}"/>
              </a:ext>
            </a:extLst>
          </p:cNvPr>
          <p:cNvSpPr/>
          <p:nvPr/>
        </p:nvSpPr>
        <p:spPr>
          <a:xfrm>
            <a:off x="4012163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D47ECE-8A38-CED8-A332-2C036BEE1B36}"/>
              </a:ext>
            </a:extLst>
          </p:cNvPr>
          <p:cNvSpPr/>
          <p:nvPr/>
        </p:nvSpPr>
        <p:spPr>
          <a:xfrm>
            <a:off x="4711959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3C97FB-1BF7-5F13-5C3F-2412A850C758}"/>
              </a:ext>
            </a:extLst>
          </p:cNvPr>
          <p:cNvSpPr/>
          <p:nvPr/>
        </p:nvSpPr>
        <p:spPr>
          <a:xfrm>
            <a:off x="5411755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56AF5D-0EB1-712C-5535-8B9F04D17786}"/>
              </a:ext>
            </a:extLst>
          </p:cNvPr>
          <p:cNvSpPr/>
          <p:nvPr/>
        </p:nvSpPr>
        <p:spPr>
          <a:xfrm>
            <a:off x="6111551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D5A81D-5EBC-4BC1-C002-79F19557EEB8}"/>
              </a:ext>
            </a:extLst>
          </p:cNvPr>
          <p:cNvSpPr/>
          <p:nvPr/>
        </p:nvSpPr>
        <p:spPr>
          <a:xfrm>
            <a:off x="6811347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A068D8-5014-3C51-79B2-4B627B2214D8}"/>
              </a:ext>
            </a:extLst>
          </p:cNvPr>
          <p:cNvSpPr/>
          <p:nvPr/>
        </p:nvSpPr>
        <p:spPr>
          <a:xfrm>
            <a:off x="7511143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82E484-5A80-6050-95C3-4782E428F6C2}"/>
              </a:ext>
            </a:extLst>
          </p:cNvPr>
          <p:cNvSpPr/>
          <p:nvPr/>
        </p:nvSpPr>
        <p:spPr>
          <a:xfrm>
            <a:off x="8210939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FCB90A-3618-388A-4512-60EC52137B0F}"/>
              </a:ext>
            </a:extLst>
          </p:cNvPr>
          <p:cNvSpPr/>
          <p:nvPr/>
        </p:nvSpPr>
        <p:spPr>
          <a:xfrm>
            <a:off x="891073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489719-DDD8-C327-8CDE-C76EC5BC73E0}"/>
              </a:ext>
            </a:extLst>
          </p:cNvPr>
          <p:cNvSpPr/>
          <p:nvPr/>
        </p:nvSpPr>
        <p:spPr>
          <a:xfrm>
            <a:off x="9610531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06247B-0500-EFC4-F1DD-63BF466D1270}"/>
              </a:ext>
            </a:extLst>
          </p:cNvPr>
          <p:cNvSpPr/>
          <p:nvPr/>
        </p:nvSpPr>
        <p:spPr>
          <a:xfrm>
            <a:off x="1912775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1690CD-CA43-9A02-B987-637129054AD4}"/>
              </a:ext>
            </a:extLst>
          </p:cNvPr>
          <p:cNvSpPr/>
          <p:nvPr/>
        </p:nvSpPr>
        <p:spPr>
          <a:xfrm>
            <a:off x="2612571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E47B3-808C-592B-CA69-5EA69248FD18}"/>
              </a:ext>
            </a:extLst>
          </p:cNvPr>
          <p:cNvSpPr/>
          <p:nvPr/>
        </p:nvSpPr>
        <p:spPr>
          <a:xfrm>
            <a:off x="3312367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F166F3-D056-FABF-CC99-80CFE5A8F2A8}"/>
              </a:ext>
            </a:extLst>
          </p:cNvPr>
          <p:cNvSpPr/>
          <p:nvPr/>
        </p:nvSpPr>
        <p:spPr>
          <a:xfrm>
            <a:off x="4012163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DEB746-48F0-C0CE-9CFF-61171FFD83CF}"/>
              </a:ext>
            </a:extLst>
          </p:cNvPr>
          <p:cNvSpPr/>
          <p:nvPr/>
        </p:nvSpPr>
        <p:spPr>
          <a:xfrm>
            <a:off x="4711959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F9319A-1929-3659-428B-86EDB4F88AAA}"/>
              </a:ext>
            </a:extLst>
          </p:cNvPr>
          <p:cNvSpPr/>
          <p:nvPr/>
        </p:nvSpPr>
        <p:spPr>
          <a:xfrm>
            <a:off x="5411755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EEC4F8-C21F-45B2-971F-55A4CDB4E64B}"/>
              </a:ext>
            </a:extLst>
          </p:cNvPr>
          <p:cNvSpPr/>
          <p:nvPr/>
        </p:nvSpPr>
        <p:spPr>
          <a:xfrm>
            <a:off x="6111551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FC4412-8168-E1AF-4CE7-C8828EC35950}"/>
              </a:ext>
            </a:extLst>
          </p:cNvPr>
          <p:cNvSpPr/>
          <p:nvPr/>
        </p:nvSpPr>
        <p:spPr>
          <a:xfrm>
            <a:off x="6811347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CA2F59-8DEA-7771-3AA5-A26DC4E749C2}"/>
              </a:ext>
            </a:extLst>
          </p:cNvPr>
          <p:cNvSpPr/>
          <p:nvPr/>
        </p:nvSpPr>
        <p:spPr>
          <a:xfrm>
            <a:off x="7511143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5574B8-9F91-1FBF-3AC9-FD8E259FE59A}"/>
              </a:ext>
            </a:extLst>
          </p:cNvPr>
          <p:cNvSpPr/>
          <p:nvPr/>
        </p:nvSpPr>
        <p:spPr>
          <a:xfrm>
            <a:off x="8210939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9BE198-7040-BD25-8360-E6141ACA826B}"/>
              </a:ext>
            </a:extLst>
          </p:cNvPr>
          <p:cNvSpPr/>
          <p:nvPr/>
        </p:nvSpPr>
        <p:spPr>
          <a:xfrm>
            <a:off x="8910735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0CE09-8740-B9ED-68E5-1F408E7982A8}"/>
              </a:ext>
            </a:extLst>
          </p:cNvPr>
          <p:cNvSpPr/>
          <p:nvPr/>
        </p:nvSpPr>
        <p:spPr>
          <a:xfrm>
            <a:off x="9610531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3C6897-728F-573E-F88E-C6FD220AA395}"/>
              </a:ext>
            </a:extLst>
          </p:cNvPr>
          <p:cNvSpPr/>
          <p:nvPr/>
        </p:nvSpPr>
        <p:spPr>
          <a:xfrm>
            <a:off x="191277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08A38D-566F-38A1-D83F-58D424AFE8A8}"/>
              </a:ext>
            </a:extLst>
          </p:cNvPr>
          <p:cNvSpPr/>
          <p:nvPr/>
        </p:nvSpPr>
        <p:spPr>
          <a:xfrm>
            <a:off x="2612571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02DB9D-C163-42F3-585B-653CC25B49A4}"/>
              </a:ext>
            </a:extLst>
          </p:cNvPr>
          <p:cNvSpPr/>
          <p:nvPr/>
        </p:nvSpPr>
        <p:spPr>
          <a:xfrm>
            <a:off x="3312367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83B68D-3787-5DBA-763B-9054905C16C9}"/>
              </a:ext>
            </a:extLst>
          </p:cNvPr>
          <p:cNvSpPr/>
          <p:nvPr/>
        </p:nvSpPr>
        <p:spPr>
          <a:xfrm>
            <a:off x="4012163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B43C1D-31D9-28A6-C725-90E8CCBCCE30}"/>
              </a:ext>
            </a:extLst>
          </p:cNvPr>
          <p:cNvSpPr/>
          <p:nvPr/>
        </p:nvSpPr>
        <p:spPr>
          <a:xfrm>
            <a:off x="4711959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EBAF314-F8D4-2862-C452-57B72B667EBD}"/>
              </a:ext>
            </a:extLst>
          </p:cNvPr>
          <p:cNvSpPr/>
          <p:nvPr/>
        </p:nvSpPr>
        <p:spPr>
          <a:xfrm>
            <a:off x="5411755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910A15-52C2-EC22-3DDA-687FEC5ED46F}"/>
              </a:ext>
            </a:extLst>
          </p:cNvPr>
          <p:cNvSpPr/>
          <p:nvPr/>
        </p:nvSpPr>
        <p:spPr>
          <a:xfrm>
            <a:off x="6111551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99583B9-4043-01DB-DFEF-A4715A47FC45}"/>
              </a:ext>
            </a:extLst>
          </p:cNvPr>
          <p:cNvSpPr/>
          <p:nvPr/>
        </p:nvSpPr>
        <p:spPr>
          <a:xfrm>
            <a:off x="6811347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285726-571B-4D53-1CBD-BA374FF7CC47}"/>
              </a:ext>
            </a:extLst>
          </p:cNvPr>
          <p:cNvSpPr/>
          <p:nvPr/>
        </p:nvSpPr>
        <p:spPr>
          <a:xfrm>
            <a:off x="7511143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B163A2-E13E-956E-DF6D-03E449773CF4}"/>
              </a:ext>
            </a:extLst>
          </p:cNvPr>
          <p:cNvSpPr/>
          <p:nvPr/>
        </p:nvSpPr>
        <p:spPr>
          <a:xfrm>
            <a:off x="8210939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41B4CB-6868-25FE-C20E-D656AE70AAFF}"/>
              </a:ext>
            </a:extLst>
          </p:cNvPr>
          <p:cNvSpPr/>
          <p:nvPr/>
        </p:nvSpPr>
        <p:spPr>
          <a:xfrm>
            <a:off x="891073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85711E-11CB-BC65-B692-645D986ECFB8}"/>
              </a:ext>
            </a:extLst>
          </p:cNvPr>
          <p:cNvSpPr/>
          <p:nvPr/>
        </p:nvSpPr>
        <p:spPr>
          <a:xfrm>
            <a:off x="9610531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6B591D-BCC7-D8E4-B8F7-C46062070E19}"/>
              </a:ext>
            </a:extLst>
          </p:cNvPr>
          <p:cNvSpPr/>
          <p:nvPr/>
        </p:nvSpPr>
        <p:spPr>
          <a:xfrm>
            <a:off x="191277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D53F16-CD7E-1ADE-80E9-21442346E09E}"/>
              </a:ext>
            </a:extLst>
          </p:cNvPr>
          <p:cNvSpPr/>
          <p:nvPr/>
        </p:nvSpPr>
        <p:spPr>
          <a:xfrm>
            <a:off x="261257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9B5B2B-13E6-1945-80F9-F8500EB8B89A}"/>
              </a:ext>
            </a:extLst>
          </p:cNvPr>
          <p:cNvSpPr/>
          <p:nvPr/>
        </p:nvSpPr>
        <p:spPr>
          <a:xfrm>
            <a:off x="3312367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5B241F-6412-2350-1A34-1546325D878D}"/>
              </a:ext>
            </a:extLst>
          </p:cNvPr>
          <p:cNvSpPr/>
          <p:nvPr/>
        </p:nvSpPr>
        <p:spPr>
          <a:xfrm>
            <a:off x="4012163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C14326-E689-E27E-9A7E-80A7C6B07D01}"/>
              </a:ext>
            </a:extLst>
          </p:cNvPr>
          <p:cNvSpPr/>
          <p:nvPr/>
        </p:nvSpPr>
        <p:spPr>
          <a:xfrm>
            <a:off x="4711959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E30AF6-636C-2D85-2E38-E4F3DA600E91}"/>
              </a:ext>
            </a:extLst>
          </p:cNvPr>
          <p:cNvSpPr/>
          <p:nvPr/>
        </p:nvSpPr>
        <p:spPr>
          <a:xfrm>
            <a:off x="5411755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032673-CF74-01AF-57E1-169E5ABB2871}"/>
              </a:ext>
            </a:extLst>
          </p:cNvPr>
          <p:cNvSpPr/>
          <p:nvPr/>
        </p:nvSpPr>
        <p:spPr>
          <a:xfrm>
            <a:off x="611155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7CD797-5EFF-8334-6F31-A24A4C655DA7}"/>
              </a:ext>
            </a:extLst>
          </p:cNvPr>
          <p:cNvSpPr/>
          <p:nvPr/>
        </p:nvSpPr>
        <p:spPr>
          <a:xfrm>
            <a:off x="6811347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CAA2BF-4B5B-7B9B-1D24-2652DC241A44}"/>
              </a:ext>
            </a:extLst>
          </p:cNvPr>
          <p:cNvSpPr/>
          <p:nvPr/>
        </p:nvSpPr>
        <p:spPr>
          <a:xfrm>
            <a:off x="7511143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E9BF12C-5D85-4342-1708-EF3857CDA3AB}"/>
              </a:ext>
            </a:extLst>
          </p:cNvPr>
          <p:cNvSpPr/>
          <p:nvPr/>
        </p:nvSpPr>
        <p:spPr>
          <a:xfrm>
            <a:off x="8210939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D2651A-59AA-F1EC-F9F9-0F5E952E68DD}"/>
              </a:ext>
            </a:extLst>
          </p:cNvPr>
          <p:cNvSpPr/>
          <p:nvPr/>
        </p:nvSpPr>
        <p:spPr>
          <a:xfrm>
            <a:off x="891073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B916D4-FBD3-5EC7-1474-82BCEAD01BA1}"/>
              </a:ext>
            </a:extLst>
          </p:cNvPr>
          <p:cNvSpPr/>
          <p:nvPr/>
        </p:nvSpPr>
        <p:spPr>
          <a:xfrm>
            <a:off x="961053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76960B-6973-F2CB-D7A1-4A80EBA82282}"/>
              </a:ext>
            </a:extLst>
          </p:cNvPr>
          <p:cNvSpPr/>
          <p:nvPr/>
        </p:nvSpPr>
        <p:spPr>
          <a:xfrm>
            <a:off x="191277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570452-99ED-8DBC-64F3-02F139ADBF3F}"/>
              </a:ext>
            </a:extLst>
          </p:cNvPr>
          <p:cNvSpPr/>
          <p:nvPr/>
        </p:nvSpPr>
        <p:spPr>
          <a:xfrm>
            <a:off x="2612571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E3D560-FCBB-5180-B42A-79262A22F4F7}"/>
              </a:ext>
            </a:extLst>
          </p:cNvPr>
          <p:cNvSpPr/>
          <p:nvPr/>
        </p:nvSpPr>
        <p:spPr>
          <a:xfrm>
            <a:off x="3312367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75A189-99B2-229E-BCFC-5B16058F310A}"/>
              </a:ext>
            </a:extLst>
          </p:cNvPr>
          <p:cNvSpPr/>
          <p:nvPr/>
        </p:nvSpPr>
        <p:spPr>
          <a:xfrm>
            <a:off x="4012163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D8E90D4-E958-00C1-2ED5-FD2F545C09E0}"/>
              </a:ext>
            </a:extLst>
          </p:cNvPr>
          <p:cNvSpPr/>
          <p:nvPr/>
        </p:nvSpPr>
        <p:spPr>
          <a:xfrm>
            <a:off x="4711959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78F6AE-04F5-1A84-8AD9-509BC13EE32E}"/>
              </a:ext>
            </a:extLst>
          </p:cNvPr>
          <p:cNvSpPr/>
          <p:nvPr/>
        </p:nvSpPr>
        <p:spPr>
          <a:xfrm>
            <a:off x="5411755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94EB8E-4152-95B2-BC0E-9BCE4CA631CB}"/>
              </a:ext>
            </a:extLst>
          </p:cNvPr>
          <p:cNvSpPr/>
          <p:nvPr/>
        </p:nvSpPr>
        <p:spPr>
          <a:xfrm>
            <a:off x="6111551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4DD046-8282-6E32-6B36-45E9FAA38672}"/>
              </a:ext>
            </a:extLst>
          </p:cNvPr>
          <p:cNvSpPr/>
          <p:nvPr/>
        </p:nvSpPr>
        <p:spPr>
          <a:xfrm>
            <a:off x="6811347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8B0E77-A2F4-8B7F-B90E-0007101C851A}"/>
              </a:ext>
            </a:extLst>
          </p:cNvPr>
          <p:cNvSpPr/>
          <p:nvPr/>
        </p:nvSpPr>
        <p:spPr>
          <a:xfrm>
            <a:off x="7511143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E370E6-E026-E88D-0DE2-60572E5DF2D8}"/>
              </a:ext>
            </a:extLst>
          </p:cNvPr>
          <p:cNvSpPr/>
          <p:nvPr/>
        </p:nvSpPr>
        <p:spPr>
          <a:xfrm>
            <a:off x="8210939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77471A-1264-4F8D-D42B-2DF1E59D36A3}"/>
              </a:ext>
            </a:extLst>
          </p:cNvPr>
          <p:cNvSpPr/>
          <p:nvPr/>
        </p:nvSpPr>
        <p:spPr>
          <a:xfrm>
            <a:off x="891073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5B95E4-58F7-ECCE-26B9-5287366B0BB1}"/>
              </a:ext>
            </a:extLst>
          </p:cNvPr>
          <p:cNvSpPr/>
          <p:nvPr/>
        </p:nvSpPr>
        <p:spPr>
          <a:xfrm>
            <a:off x="9610531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7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소수 판정 </a:t>
            </a:r>
            <a:r>
              <a:rPr lang="en-US" altLang="ko-KR" sz="4800" dirty="0"/>
              <a:t>– </a:t>
            </a:r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D7092-B9A8-0837-7029-35189C083DDE}"/>
              </a:ext>
            </a:extLst>
          </p:cNvPr>
          <p:cNvSpPr/>
          <p:nvPr/>
        </p:nvSpPr>
        <p:spPr>
          <a:xfrm>
            <a:off x="261257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82117-19A4-60AC-B188-59704FD57156}"/>
              </a:ext>
            </a:extLst>
          </p:cNvPr>
          <p:cNvSpPr/>
          <p:nvPr/>
        </p:nvSpPr>
        <p:spPr>
          <a:xfrm>
            <a:off x="3312367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5C009C-0E37-A6B7-5440-ECF7F3010690}"/>
              </a:ext>
            </a:extLst>
          </p:cNvPr>
          <p:cNvSpPr/>
          <p:nvPr/>
        </p:nvSpPr>
        <p:spPr>
          <a:xfrm>
            <a:off x="4012163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91BA8-6B03-96B9-0605-BE75FB295BC4}"/>
              </a:ext>
            </a:extLst>
          </p:cNvPr>
          <p:cNvSpPr/>
          <p:nvPr/>
        </p:nvSpPr>
        <p:spPr>
          <a:xfrm>
            <a:off x="4711959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3E518-9C67-AC29-D50E-BB8A30579356}"/>
              </a:ext>
            </a:extLst>
          </p:cNvPr>
          <p:cNvSpPr/>
          <p:nvPr/>
        </p:nvSpPr>
        <p:spPr>
          <a:xfrm>
            <a:off x="5411755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3BAB03-74E0-85C9-46B5-2E3B691BF985}"/>
              </a:ext>
            </a:extLst>
          </p:cNvPr>
          <p:cNvSpPr/>
          <p:nvPr/>
        </p:nvSpPr>
        <p:spPr>
          <a:xfrm>
            <a:off x="6111551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05EFE-0FD0-8318-8521-C0604E5291E8}"/>
              </a:ext>
            </a:extLst>
          </p:cNvPr>
          <p:cNvSpPr/>
          <p:nvPr/>
        </p:nvSpPr>
        <p:spPr>
          <a:xfrm>
            <a:off x="6811347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BDBC9-B77C-DA85-D96A-A23FE88F4699}"/>
              </a:ext>
            </a:extLst>
          </p:cNvPr>
          <p:cNvSpPr/>
          <p:nvPr/>
        </p:nvSpPr>
        <p:spPr>
          <a:xfrm>
            <a:off x="7511143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741DAE-016F-98A1-C17B-83155002DD56}"/>
              </a:ext>
            </a:extLst>
          </p:cNvPr>
          <p:cNvSpPr/>
          <p:nvPr/>
        </p:nvSpPr>
        <p:spPr>
          <a:xfrm>
            <a:off x="8210939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761CB-B31D-2009-B0C2-08A43AF83AEA}"/>
              </a:ext>
            </a:extLst>
          </p:cNvPr>
          <p:cNvSpPr/>
          <p:nvPr/>
        </p:nvSpPr>
        <p:spPr>
          <a:xfrm>
            <a:off x="8910735" y="2481944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DE9FD1-4B74-63DE-1151-8CCD39CE8373}"/>
              </a:ext>
            </a:extLst>
          </p:cNvPr>
          <p:cNvSpPr/>
          <p:nvPr/>
        </p:nvSpPr>
        <p:spPr>
          <a:xfrm>
            <a:off x="9610531" y="2481944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1D4560-9BCA-53D5-1882-81AE7ED83AF5}"/>
              </a:ext>
            </a:extLst>
          </p:cNvPr>
          <p:cNvSpPr/>
          <p:nvPr/>
        </p:nvSpPr>
        <p:spPr>
          <a:xfrm>
            <a:off x="191277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48FD8E-C42D-F6A3-AE02-F58B8385E2AC}"/>
              </a:ext>
            </a:extLst>
          </p:cNvPr>
          <p:cNvSpPr/>
          <p:nvPr/>
        </p:nvSpPr>
        <p:spPr>
          <a:xfrm>
            <a:off x="2612571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2B9A13-3315-914A-EF6D-FAA0246A282D}"/>
              </a:ext>
            </a:extLst>
          </p:cNvPr>
          <p:cNvSpPr/>
          <p:nvPr/>
        </p:nvSpPr>
        <p:spPr>
          <a:xfrm>
            <a:off x="3312367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70E8B1-6D41-49D4-F46B-D98D0291BBED}"/>
              </a:ext>
            </a:extLst>
          </p:cNvPr>
          <p:cNvSpPr/>
          <p:nvPr/>
        </p:nvSpPr>
        <p:spPr>
          <a:xfrm>
            <a:off x="4012163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D47ECE-8A38-CED8-A332-2C036BEE1B36}"/>
              </a:ext>
            </a:extLst>
          </p:cNvPr>
          <p:cNvSpPr/>
          <p:nvPr/>
        </p:nvSpPr>
        <p:spPr>
          <a:xfrm>
            <a:off x="4711959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3C97FB-1BF7-5F13-5C3F-2412A850C758}"/>
              </a:ext>
            </a:extLst>
          </p:cNvPr>
          <p:cNvSpPr/>
          <p:nvPr/>
        </p:nvSpPr>
        <p:spPr>
          <a:xfrm>
            <a:off x="5411755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56AF5D-0EB1-712C-5535-8B9F04D17786}"/>
              </a:ext>
            </a:extLst>
          </p:cNvPr>
          <p:cNvSpPr/>
          <p:nvPr/>
        </p:nvSpPr>
        <p:spPr>
          <a:xfrm>
            <a:off x="6111551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D5A81D-5EBC-4BC1-C002-79F19557EEB8}"/>
              </a:ext>
            </a:extLst>
          </p:cNvPr>
          <p:cNvSpPr/>
          <p:nvPr/>
        </p:nvSpPr>
        <p:spPr>
          <a:xfrm>
            <a:off x="6811347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A068D8-5014-3C51-79B2-4B627B2214D8}"/>
              </a:ext>
            </a:extLst>
          </p:cNvPr>
          <p:cNvSpPr/>
          <p:nvPr/>
        </p:nvSpPr>
        <p:spPr>
          <a:xfrm>
            <a:off x="7511143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82E484-5A80-6050-95C3-4782E428F6C2}"/>
              </a:ext>
            </a:extLst>
          </p:cNvPr>
          <p:cNvSpPr/>
          <p:nvPr/>
        </p:nvSpPr>
        <p:spPr>
          <a:xfrm>
            <a:off x="8210939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FCB90A-3618-388A-4512-60EC52137B0F}"/>
              </a:ext>
            </a:extLst>
          </p:cNvPr>
          <p:cNvSpPr/>
          <p:nvPr/>
        </p:nvSpPr>
        <p:spPr>
          <a:xfrm>
            <a:off x="8910735" y="3163077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489719-DDD8-C327-8CDE-C76EC5BC73E0}"/>
              </a:ext>
            </a:extLst>
          </p:cNvPr>
          <p:cNvSpPr/>
          <p:nvPr/>
        </p:nvSpPr>
        <p:spPr>
          <a:xfrm>
            <a:off x="9610531" y="3163077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06247B-0500-EFC4-F1DD-63BF466D1270}"/>
              </a:ext>
            </a:extLst>
          </p:cNvPr>
          <p:cNvSpPr/>
          <p:nvPr/>
        </p:nvSpPr>
        <p:spPr>
          <a:xfrm>
            <a:off x="1912775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1690CD-CA43-9A02-B987-637129054AD4}"/>
              </a:ext>
            </a:extLst>
          </p:cNvPr>
          <p:cNvSpPr/>
          <p:nvPr/>
        </p:nvSpPr>
        <p:spPr>
          <a:xfrm>
            <a:off x="2612571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E47B3-808C-592B-CA69-5EA69248FD18}"/>
              </a:ext>
            </a:extLst>
          </p:cNvPr>
          <p:cNvSpPr/>
          <p:nvPr/>
        </p:nvSpPr>
        <p:spPr>
          <a:xfrm>
            <a:off x="3312367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F166F3-D056-FABF-CC99-80CFE5A8F2A8}"/>
              </a:ext>
            </a:extLst>
          </p:cNvPr>
          <p:cNvSpPr/>
          <p:nvPr/>
        </p:nvSpPr>
        <p:spPr>
          <a:xfrm>
            <a:off x="4012163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DEB746-48F0-C0CE-9CFF-61171FFD83CF}"/>
              </a:ext>
            </a:extLst>
          </p:cNvPr>
          <p:cNvSpPr/>
          <p:nvPr/>
        </p:nvSpPr>
        <p:spPr>
          <a:xfrm>
            <a:off x="4711959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F9319A-1929-3659-428B-86EDB4F88AAA}"/>
              </a:ext>
            </a:extLst>
          </p:cNvPr>
          <p:cNvSpPr/>
          <p:nvPr/>
        </p:nvSpPr>
        <p:spPr>
          <a:xfrm>
            <a:off x="5411755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EEC4F8-C21F-45B2-971F-55A4CDB4E64B}"/>
              </a:ext>
            </a:extLst>
          </p:cNvPr>
          <p:cNvSpPr/>
          <p:nvPr/>
        </p:nvSpPr>
        <p:spPr>
          <a:xfrm>
            <a:off x="6111551" y="3844210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FC4412-8168-E1AF-4CE7-C8828EC35950}"/>
              </a:ext>
            </a:extLst>
          </p:cNvPr>
          <p:cNvSpPr/>
          <p:nvPr/>
        </p:nvSpPr>
        <p:spPr>
          <a:xfrm>
            <a:off x="6811347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CA2F59-8DEA-7771-3AA5-A26DC4E749C2}"/>
              </a:ext>
            </a:extLst>
          </p:cNvPr>
          <p:cNvSpPr/>
          <p:nvPr/>
        </p:nvSpPr>
        <p:spPr>
          <a:xfrm>
            <a:off x="7511143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5574B8-9F91-1FBF-3AC9-FD8E259FE59A}"/>
              </a:ext>
            </a:extLst>
          </p:cNvPr>
          <p:cNvSpPr/>
          <p:nvPr/>
        </p:nvSpPr>
        <p:spPr>
          <a:xfrm>
            <a:off x="8210939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9BE198-7040-BD25-8360-E6141ACA826B}"/>
              </a:ext>
            </a:extLst>
          </p:cNvPr>
          <p:cNvSpPr/>
          <p:nvPr/>
        </p:nvSpPr>
        <p:spPr>
          <a:xfrm>
            <a:off x="8910735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0CE09-8740-B9ED-68E5-1F408E7982A8}"/>
              </a:ext>
            </a:extLst>
          </p:cNvPr>
          <p:cNvSpPr/>
          <p:nvPr/>
        </p:nvSpPr>
        <p:spPr>
          <a:xfrm>
            <a:off x="9610531" y="3844210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3C6897-728F-573E-F88E-C6FD220AA395}"/>
              </a:ext>
            </a:extLst>
          </p:cNvPr>
          <p:cNvSpPr/>
          <p:nvPr/>
        </p:nvSpPr>
        <p:spPr>
          <a:xfrm>
            <a:off x="191277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08A38D-566F-38A1-D83F-58D424AFE8A8}"/>
              </a:ext>
            </a:extLst>
          </p:cNvPr>
          <p:cNvSpPr/>
          <p:nvPr/>
        </p:nvSpPr>
        <p:spPr>
          <a:xfrm>
            <a:off x="2612571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02DB9D-C163-42F3-585B-653CC25B49A4}"/>
              </a:ext>
            </a:extLst>
          </p:cNvPr>
          <p:cNvSpPr/>
          <p:nvPr/>
        </p:nvSpPr>
        <p:spPr>
          <a:xfrm>
            <a:off x="3312367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83B68D-3787-5DBA-763B-9054905C16C9}"/>
              </a:ext>
            </a:extLst>
          </p:cNvPr>
          <p:cNvSpPr/>
          <p:nvPr/>
        </p:nvSpPr>
        <p:spPr>
          <a:xfrm>
            <a:off x="4012163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B43C1D-31D9-28A6-C725-90E8CCBCCE30}"/>
              </a:ext>
            </a:extLst>
          </p:cNvPr>
          <p:cNvSpPr/>
          <p:nvPr/>
        </p:nvSpPr>
        <p:spPr>
          <a:xfrm>
            <a:off x="4711959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EBAF314-F8D4-2862-C452-57B72B667EBD}"/>
              </a:ext>
            </a:extLst>
          </p:cNvPr>
          <p:cNvSpPr/>
          <p:nvPr/>
        </p:nvSpPr>
        <p:spPr>
          <a:xfrm>
            <a:off x="5411755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910A15-52C2-EC22-3DDA-687FEC5ED46F}"/>
              </a:ext>
            </a:extLst>
          </p:cNvPr>
          <p:cNvSpPr/>
          <p:nvPr/>
        </p:nvSpPr>
        <p:spPr>
          <a:xfrm>
            <a:off x="6111551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99583B9-4043-01DB-DFEF-A4715A47FC45}"/>
              </a:ext>
            </a:extLst>
          </p:cNvPr>
          <p:cNvSpPr/>
          <p:nvPr/>
        </p:nvSpPr>
        <p:spPr>
          <a:xfrm>
            <a:off x="6811347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285726-571B-4D53-1CBD-BA374FF7CC47}"/>
              </a:ext>
            </a:extLst>
          </p:cNvPr>
          <p:cNvSpPr/>
          <p:nvPr/>
        </p:nvSpPr>
        <p:spPr>
          <a:xfrm>
            <a:off x="7511143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B163A2-E13E-956E-DF6D-03E449773CF4}"/>
              </a:ext>
            </a:extLst>
          </p:cNvPr>
          <p:cNvSpPr/>
          <p:nvPr/>
        </p:nvSpPr>
        <p:spPr>
          <a:xfrm>
            <a:off x="8210939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41B4CB-6868-25FE-C20E-D656AE70AAFF}"/>
              </a:ext>
            </a:extLst>
          </p:cNvPr>
          <p:cNvSpPr/>
          <p:nvPr/>
        </p:nvSpPr>
        <p:spPr>
          <a:xfrm>
            <a:off x="8910735" y="4525343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85711E-11CB-BC65-B692-645D986ECFB8}"/>
              </a:ext>
            </a:extLst>
          </p:cNvPr>
          <p:cNvSpPr/>
          <p:nvPr/>
        </p:nvSpPr>
        <p:spPr>
          <a:xfrm>
            <a:off x="9610531" y="4525343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6B591D-BCC7-D8E4-B8F7-C46062070E19}"/>
              </a:ext>
            </a:extLst>
          </p:cNvPr>
          <p:cNvSpPr/>
          <p:nvPr/>
        </p:nvSpPr>
        <p:spPr>
          <a:xfrm>
            <a:off x="1912775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D53F16-CD7E-1ADE-80E9-21442346E09E}"/>
              </a:ext>
            </a:extLst>
          </p:cNvPr>
          <p:cNvSpPr/>
          <p:nvPr/>
        </p:nvSpPr>
        <p:spPr>
          <a:xfrm>
            <a:off x="261257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9B5B2B-13E6-1945-80F9-F8500EB8B89A}"/>
              </a:ext>
            </a:extLst>
          </p:cNvPr>
          <p:cNvSpPr/>
          <p:nvPr/>
        </p:nvSpPr>
        <p:spPr>
          <a:xfrm>
            <a:off x="3312367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5B241F-6412-2350-1A34-1546325D878D}"/>
              </a:ext>
            </a:extLst>
          </p:cNvPr>
          <p:cNvSpPr/>
          <p:nvPr/>
        </p:nvSpPr>
        <p:spPr>
          <a:xfrm>
            <a:off x="4012163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C14326-E689-E27E-9A7E-80A7C6B07D01}"/>
              </a:ext>
            </a:extLst>
          </p:cNvPr>
          <p:cNvSpPr/>
          <p:nvPr/>
        </p:nvSpPr>
        <p:spPr>
          <a:xfrm>
            <a:off x="4711959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E30AF6-636C-2D85-2E38-E4F3DA600E91}"/>
              </a:ext>
            </a:extLst>
          </p:cNvPr>
          <p:cNvSpPr/>
          <p:nvPr/>
        </p:nvSpPr>
        <p:spPr>
          <a:xfrm>
            <a:off x="5411755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032673-CF74-01AF-57E1-169E5ABB2871}"/>
              </a:ext>
            </a:extLst>
          </p:cNvPr>
          <p:cNvSpPr/>
          <p:nvPr/>
        </p:nvSpPr>
        <p:spPr>
          <a:xfrm>
            <a:off x="611155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7CD797-5EFF-8334-6F31-A24A4C655DA7}"/>
              </a:ext>
            </a:extLst>
          </p:cNvPr>
          <p:cNvSpPr/>
          <p:nvPr/>
        </p:nvSpPr>
        <p:spPr>
          <a:xfrm>
            <a:off x="6811347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CAA2BF-4B5B-7B9B-1D24-2652DC241A44}"/>
              </a:ext>
            </a:extLst>
          </p:cNvPr>
          <p:cNvSpPr/>
          <p:nvPr/>
        </p:nvSpPr>
        <p:spPr>
          <a:xfrm>
            <a:off x="7511143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E9BF12C-5D85-4342-1708-EF3857CDA3AB}"/>
              </a:ext>
            </a:extLst>
          </p:cNvPr>
          <p:cNvSpPr/>
          <p:nvPr/>
        </p:nvSpPr>
        <p:spPr>
          <a:xfrm>
            <a:off x="8210939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D2651A-59AA-F1EC-F9F9-0F5E952E68DD}"/>
              </a:ext>
            </a:extLst>
          </p:cNvPr>
          <p:cNvSpPr/>
          <p:nvPr/>
        </p:nvSpPr>
        <p:spPr>
          <a:xfrm>
            <a:off x="8910735" y="5206476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B916D4-FBD3-5EC7-1474-82BCEAD01BA1}"/>
              </a:ext>
            </a:extLst>
          </p:cNvPr>
          <p:cNvSpPr/>
          <p:nvPr/>
        </p:nvSpPr>
        <p:spPr>
          <a:xfrm>
            <a:off x="9610531" y="5206476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76960B-6973-F2CB-D7A1-4A80EBA82282}"/>
              </a:ext>
            </a:extLst>
          </p:cNvPr>
          <p:cNvSpPr/>
          <p:nvPr/>
        </p:nvSpPr>
        <p:spPr>
          <a:xfrm>
            <a:off x="191277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570452-99ED-8DBC-64F3-02F139ADBF3F}"/>
              </a:ext>
            </a:extLst>
          </p:cNvPr>
          <p:cNvSpPr/>
          <p:nvPr/>
        </p:nvSpPr>
        <p:spPr>
          <a:xfrm>
            <a:off x="2612571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E3D560-FCBB-5180-B42A-79262A22F4F7}"/>
              </a:ext>
            </a:extLst>
          </p:cNvPr>
          <p:cNvSpPr/>
          <p:nvPr/>
        </p:nvSpPr>
        <p:spPr>
          <a:xfrm>
            <a:off x="3312367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75A189-99B2-229E-BCFC-5B16058F310A}"/>
              </a:ext>
            </a:extLst>
          </p:cNvPr>
          <p:cNvSpPr/>
          <p:nvPr/>
        </p:nvSpPr>
        <p:spPr>
          <a:xfrm>
            <a:off x="4012163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D8E90D4-E958-00C1-2ED5-FD2F545C09E0}"/>
              </a:ext>
            </a:extLst>
          </p:cNvPr>
          <p:cNvSpPr/>
          <p:nvPr/>
        </p:nvSpPr>
        <p:spPr>
          <a:xfrm>
            <a:off x="4711959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78F6AE-04F5-1A84-8AD9-509BC13EE32E}"/>
              </a:ext>
            </a:extLst>
          </p:cNvPr>
          <p:cNvSpPr/>
          <p:nvPr/>
        </p:nvSpPr>
        <p:spPr>
          <a:xfrm>
            <a:off x="5411755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94EB8E-4152-95B2-BC0E-9BCE4CA631CB}"/>
              </a:ext>
            </a:extLst>
          </p:cNvPr>
          <p:cNvSpPr/>
          <p:nvPr/>
        </p:nvSpPr>
        <p:spPr>
          <a:xfrm>
            <a:off x="6111551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4DD046-8282-6E32-6B36-45E9FAA38672}"/>
              </a:ext>
            </a:extLst>
          </p:cNvPr>
          <p:cNvSpPr/>
          <p:nvPr/>
        </p:nvSpPr>
        <p:spPr>
          <a:xfrm>
            <a:off x="6811347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8B0E77-A2F4-8B7F-B90E-0007101C851A}"/>
              </a:ext>
            </a:extLst>
          </p:cNvPr>
          <p:cNvSpPr/>
          <p:nvPr/>
        </p:nvSpPr>
        <p:spPr>
          <a:xfrm>
            <a:off x="7511143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E370E6-E026-E88D-0DE2-60572E5DF2D8}"/>
              </a:ext>
            </a:extLst>
          </p:cNvPr>
          <p:cNvSpPr/>
          <p:nvPr/>
        </p:nvSpPr>
        <p:spPr>
          <a:xfrm>
            <a:off x="8210939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77471A-1264-4F8D-D42B-2DF1E59D36A3}"/>
              </a:ext>
            </a:extLst>
          </p:cNvPr>
          <p:cNvSpPr/>
          <p:nvPr/>
        </p:nvSpPr>
        <p:spPr>
          <a:xfrm>
            <a:off x="8910735" y="5887609"/>
            <a:ext cx="632298" cy="606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5B95E4-58F7-ECCE-26B9-5287366B0BB1}"/>
              </a:ext>
            </a:extLst>
          </p:cNvPr>
          <p:cNvSpPr/>
          <p:nvPr/>
        </p:nvSpPr>
        <p:spPr>
          <a:xfrm>
            <a:off x="9610531" y="5887609"/>
            <a:ext cx="632298" cy="60649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68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B6231-B660-1511-4F36-A3EFC477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7" y="2733058"/>
            <a:ext cx="4456049" cy="3663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ED9435-5674-5B94-D1B8-7A704677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257" y="5481917"/>
            <a:ext cx="610637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9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/>
                  <a:t>N</a:t>
                </a:r>
                <a:r>
                  <a:rPr lang="ko-KR" altLang="en-US" sz="2800" dirty="0"/>
                  <a:t>이 소수인지 판정할 때 </a:t>
                </a:r>
                <a:r>
                  <a:rPr lang="en-US" altLang="ko-KR" sz="2800" dirty="0"/>
                  <a:t>2</a:t>
                </a:r>
                <a:r>
                  <a:rPr lang="ko-KR" altLang="en-US" sz="2800" dirty="0"/>
                  <a:t>부터 </a:t>
                </a:r>
                <a:r>
                  <a:rPr lang="en-US" altLang="ko-KR" sz="2800" dirty="0"/>
                  <a:t>N</a:t>
                </a:r>
                <a:r>
                  <a:rPr lang="ko-KR" altLang="en-US" sz="2800" dirty="0"/>
                  <a:t>까지 모두 확인할 필요는 없다</a:t>
                </a:r>
                <a:r>
                  <a:rPr lang="en-US" altLang="ko-KR" sz="2800" dirty="0"/>
                  <a:t>.</a:t>
                </a:r>
              </a:p>
              <a:p>
                <a:r>
                  <a:rPr lang="ko-KR" altLang="en-US" sz="2800" dirty="0"/>
                  <a:t>어떤 수의 모든 약수는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을 기준으로 대칭이다</a:t>
                </a:r>
                <a:r>
                  <a:rPr lang="en-US" altLang="ko-KR" sz="2800" dirty="0"/>
                  <a:t>.</a:t>
                </a:r>
              </a:p>
              <a:p>
                <a:endParaRPr lang="en-US" altLang="ko-KR" sz="2800" dirty="0"/>
              </a:p>
              <a:p>
                <a:r>
                  <a:rPr lang="en-US" altLang="ko-KR" sz="2800" dirty="0"/>
                  <a:t>36</a:t>
                </a:r>
                <a:r>
                  <a:rPr lang="ko-KR" altLang="en-US" sz="2800" dirty="0"/>
                  <a:t>의 약수 </a:t>
                </a:r>
                <a:r>
                  <a:rPr lang="en-US" altLang="ko-KR" sz="2800" dirty="0"/>
                  <a:t>: 1 2 3 4 6 9 12 18 36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104" t="-1242" r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2CB9CFC2-FE0E-9C9F-D416-639AD4E395B7}"/>
              </a:ext>
            </a:extLst>
          </p:cNvPr>
          <p:cNvSpPr/>
          <p:nvPr/>
        </p:nvSpPr>
        <p:spPr>
          <a:xfrm>
            <a:off x="3826485" y="3690257"/>
            <a:ext cx="45719" cy="42640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8FDFDABE-E1FB-B192-737A-B0EB8BC726EA}"/>
              </a:ext>
            </a:extLst>
          </p:cNvPr>
          <p:cNvSpPr/>
          <p:nvPr/>
        </p:nvSpPr>
        <p:spPr>
          <a:xfrm>
            <a:off x="6927303" y="3690257"/>
            <a:ext cx="45719" cy="42640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E4369B49-F57C-81C1-A4C5-3751F7BE8A28}"/>
              </a:ext>
            </a:extLst>
          </p:cNvPr>
          <p:cNvSpPr/>
          <p:nvPr/>
        </p:nvSpPr>
        <p:spPr>
          <a:xfrm rot="5400000">
            <a:off x="5376892" y="2139848"/>
            <a:ext cx="45719" cy="3146538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0596A424-C038-FD7F-F0C8-C867C8E59CB6}"/>
              </a:ext>
            </a:extLst>
          </p:cNvPr>
          <p:cNvSpPr/>
          <p:nvPr/>
        </p:nvSpPr>
        <p:spPr>
          <a:xfrm flipH="1">
            <a:off x="4155914" y="3824896"/>
            <a:ext cx="45719" cy="291770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7BD44274-271B-D5D9-C48C-201C3AE932EB}"/>
              </a:ext>
            </a:extLst>
          </p:cNvPr>
          <p:cNvSpPr/>
          <p:nvPr/>
        </p:nvSpPr>
        <p:spPr>
          <a:xfrm>
            <a:off x="6414688" y="3824896"/>
            <a:ext cx="45719" cy="291770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76078811-8A39-DE5D-C684-7CE6346F7158}"/>
              </a:ext>
            </a:extLst>
          </p:cNvPr>
          <p:cNvSpPr/>
          <p:nvPr/>
        </p:nvSpPr>
        <p:spPr>
          <a:xfrm rot="5400000">
            <a:off x="5283871" y="2648361"/>
            <a:ext cx="45719" cy="2307351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01E42C79-9857-E027-08F3-A2DEED6CC986}"/>
              </a:ext>
            </a:extLst>
          </p:cNvPr>
          <p:cNvSpPr/>
          <p:nvPr/>
        </p:nvSpPr>
        <p:spPr>
          <a:xfrm rot="5400000">
            <a:off x="5189913" y="3171382"/>
            <a:ext cx="45720" cy="1470038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6533C25A-E9D3-A1BC-0BAB-BB6C34C5F59F}"/>
              </a:ext>
            </a:extLst>
          </p:cNvPr>
          <p:cNvSpPr/>
          <p:nvPr/>
        </p:nvSpPr>
        <p:spPr>
          <a:xfrm>
            <a:off x="5902433" y="3929260"/>
            <a:ext cx="45719" cy="187405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06FEED0E-8405-F5E0-2C22-26CE2DAA0D1F}"/>
              </a:ext>
            </a:extLst>
          </p:cNvPr>
          <p:cNvSpPr/>
          <p:nvPr/>
        </p:nvSpPr>
        <p:spPr>
          <a:xfrm>
            <a:off x="4477394" y="3929260"/>
            <a:ext cx="45719" cy="187405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305253F6-CDB7-348C-BB1F-685F283DFC0D}"/>
              </a:ext>
            </a:extLst>
          </p:cNvPr>
          <p:cNvSpPr/>
          <p:nvPr/>
        </p:nvSpPr>
        <p:spPr>
          <a:xfrm rot="5400000">
            <a:off x="5096241" y="3694330"/>
            <a:ext cx="45721" cy="632870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6ED148BC-D569-7E23-A683-1EF985FCFE26}"/>
              </a:ext>
            </a:extLst>
          </p:cNvPr>
          <p:cNvSpPr/>
          <p:nvPr/>
        </p:nvSpPr>
        <p:spPr>
          <a:xfrm>
            <a:off x="5412677" y="3987904"/>
            <a:ext cx="45719" cy="128761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6F1E1A22-24BC-DBA2-B205-53F374D2BEA2}"/>
              </a:ext>
            </a:extLst>
          </p:cNvPr>
          <p:cNvSpPr/>
          <p:nvPr/>
        </p:nvSpPr>
        <p:spPr>
          <a:xfrm>
            <a:off x="4801842" y="3987904"/>
            <a:ext cx="45719" cy="128761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35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800" dirty="0"/>
                  <a:t>따라서 합성수 </a:t>
                </a:r>
                <a:r>
                  <a:rPr lang="en-US" altLang="ko-KR" sz="2800" dirty="0"/>
                  <a:t>N</a:t>
                </a:r>
                <a:r>
                  <a:rPr lang="ko-KR" altLang="en-US" sz="2800" dirty="0"/>
                  <a:t>은 </a:t>
                </a:r>
                <a:r>
                  <a:rPr lang="en-US" altLang="ko-KR" sz="2800" b="1" dirty="0">
                    <a:solidFill>
                      <a:srgbClr val="92D050"/>
                    </a:solidFill>
                  </a:rPr>
                  <a:t>2</a:t>
                </a:r>
                <a:r>
                  <a:rPr lang="ko-KR" altLang="en-US" sz="2800" b="1" dirty="0">
                    <a:solidFill>
                      <a:srgbClr val="92D050"/>
                    </a:solidFill>
                  </a:rPr>
                  <a:t>이상 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altLang="ko-KR" sz="2800" b="1" dirty="0">
                    <a:solidFill>
                      <a:srgbClr val="92D050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rgbClr val="92D050"/>
                    </a:solidFill>
                  </a:rPr>
                  <a:t>이하</a:t>
                </a:r>
                <a:r>
                  <a:rPr lang="ko-KR" altLang="en-US" sz="2800" dirty="0"/>
                  <a:t>의 약수를 반드시 갖고 있다</a:t>
                </a:r>
                <a:r>
                  <a:rPr lang="en-US" altLang="ko-KR" sz="28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인 모든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/>
                  <a:t>에 대해 배수를 제거하고 나면 </a:t>
                </a:r>
                <a:br>
                  <a:rPr lang="en-US" altLang="ko-KR" sz="2800" dirty="0"/>
                </a:b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인 모든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에 대해 합성수인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/>
                  <a:t>는 제거 된다</a:t>
                </a:r>
                <a:r>
                  <a:rPr lang="en-US" altLang="ko-KR" sz="2800" dirty="0"/>
                  <a:t>.</a:t>
                </a:r>
                <a:br>
                  <a:rPr lang="en-US" altLang="ko-KR" sz="2800" dirty="0"/>
                </a:br>
                <a:r>
                  <a:rPr lang="ko-KR" altLang="en-US" sz="2800" dirty="0"/>
                  <a:t>합성수인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/>
                  <a:t>는 반</a:t>
                </a:r>
                <a14:m>
                  <m:oMath xmlns:m="http://schemas.openxmlformats.org/officeDocument/2006/math"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드</m:t>
                    </m:r>
                    <m:r>
                      <a:rPr lang="ko-KR" altLang="en-US" sz="2800" i="1" dirty="0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rad>
                  </m:oMath>
                </a14:m>
                <a:r>
                  <a:rPr lang="en-US" altLang="ko-KR" sz="2800" b="1" dirty="0">
                    <a:solidFill>
                      <a:srgbClr val="92D050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rgbClr val="92D050"/>
                    </a:solidFill>
                  </a:rPr>
                  <a:t>이하의 약수</a:t>
                </a:r>
                <a:r>
                  <a:rPr lang="ko-KR" altLang="en-US" sz="2800" dirty="0"/>
                  <a:t>를 갖고 있기 때문이다</a:t>
                </a:r>
                <a:r>
                  <a:rPr lang="en-US" altLang="ko-KR" sz="2800" dirty="0"/>
                  <a:t>.</a:t>
                </a:r>
              </a:p>
              <a:p>
                <a:endParaRPr lang="en-US" altLang="ko-KR" sz="2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104" t="-466" r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5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10364805" cy="4242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%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800" dirty="0"/>
              </a:p>
              <a:p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br>
                  <a:rPr lang="en-US" altLang="ko-KR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altLang="ko-KR" sz="28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% 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ko-KR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800" b="1" dirty="0">
                  <a:solidFill>
                    <a:srgbClr val="92D05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10364805" cy="4242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00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E9A0782-6187-F08F-DC0D-A7521538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66" y="2764563"/>
            <a:ext cx="4476074" cy="36671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개선된 구현</a:t>
            </a:r>
            <a:endParaRPr lang="en-US" altLang="ko-KR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0006C6-185D-4E60-1477-286D7078E6CD}"/>
              </a:ext>
            </a:extLst>
          </p:cNvPr>
          <p:cNvSpPr/>
          <p:nvPr/>
        </p:nvSpPr>
        <p:spPr>
          <a:xfrm>
            <a:off x="4145280" y="3938971"/>
            <a:ext cx="1605280" cy="32391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502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+) </a:t>
                </a:r>
                <a:r>
                  <a:rPr lang="ko-KR" altLang="en-US" sz="2800" dirty="0"/>
                  <a:t>어떤 수가 소수인지 판정할 때도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ko-KR" sz="2800" dirty="0"/>
                  <a:t>) </a:t>
                </a:r>
                <a:r>
                  <a:rPr lang="ko-KR" altLang="en-US" sz="2800" dirty="0"/>
                  <a:t>에 구할 수 있다</a:t>
                </a:r>
                <a:r>
                  <a:rPr lang="en-US" altLang="ko-KR" sz="28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800" dirty="0"/>
                  <a:t>모든 약수를 구해볼 필요가 없기 때문이다</a:t>
                </a:r>
                <a:r>
                  <a:rPr lang="en-US" altLang="ko-KR" sz="28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9934925" cy="3926152"/>
              </a:xfrm>
              <a:blipFill>
                <a:blip r:embed="rId2"/>
                <a:stretch>
                  <a:fillRect l="-1227" t="-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B19E0CC-42AC-4550-268C-76B235AD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60" y="3429000"/>
            <a:ext cx="4740410" cy="25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7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배수를 지울 때도 </a:t>
            </a:r>
            <a:r>
              <a:rPr lang="en-US" altLang="ko-KR" sz="2800" b="1" dirty="0" err="1">
                <a:solidFill>
                  <a:srgbClr val="92D050"/>
                </a:solidFill>
              </a:rPr>
              <a:t>i</a:t>
            </a:r>
            <a:r>
              <a:rPr lang="en-US" altLang="ko-KR" sz="2800" b="1" dirty="0">
                <a:solidFill>
                  <a:srgbClr val="92D050"/>
                </a:solidFill>
              </a:rPr>
              <a:t> + </a:t>
            </a:r>
            <a:r>
              <a:rPr lang="en-US" altLang="ko-KR" sz="2800" b="1" dirty="0" err="1">
                <a:solidFill>
                  <a:srgbClr val="92D050"/>
                </a:solidFill>
              </a:rPr>
              <a:t>i</a:t>
            </a:r>
            <a:r>
              <a:rPr lang="en-US" altLang="ko-KR" sz="2800" b="1" dirty="0">
                <a:solidFill>
                  <a:srgbClr val="92D050"/>
                </a:solidFill>
              </a:rPr>
              <a:t> </a:t>
            </a:r>
            <a:r>
              <a:rPr lang="ko-KR" altLang="en-US" sz="2800" dirty="0"/>
              <a:t>가 아니라 </a:t>
            </a:r>
            <a:r>
              <a:rPr lang="en-US" altLang="ko-KR" sz="2800" b="1" dirty="0" err="1">
                <a:solidFill>
                  <a:srgbClr val="92D050"/>
                </a:solidFill>
              </a:rPr>
              <a:t>i</a:t>
            </a:r>
            <a:r>
              <a:rPr lang="en-US" altLang="ko-KR" sz="2800" b="1" dirty="0">
                <a:solidFill>
                  <a:srgbClr val="92D050"/>
                </a:solidFill>
              </a:rPr>
              <a:t> * </a:t>
            </a:r>
            <a:r>
              <a:rPr lang="en-US" altLang="ko-KR" sz="2800" b="1" dirty="0" err="1">
                <a:solidFill>
                  <a:srgbClr val="92D050"/>
                </a:solidFill>
              </a:rPr>
              <a:t>i</a:t>
            </a:r>
            <a:r>
              <a:rPr lang="en-US" altLang="ko-KR" sz="2800" b="1" dirty="0">
                <a:solidFill>
                  <a:srgbClr val="92D050"/>
                </a:solidFill>
              </a:rPr>
              <a:t> </a:t>
            </a:r>
            <a:r>
              <a:rPr lang="ko-KR" altLang="en-US" sz="2800" dirty="0"/>
              <a:t>부터 지울 수 있다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 err="1"/>
              <a:t>i</a:t>
            </a:r>
            <a:r>
              <a:rPr lang="ko-KR" altLang="en-US" sz="2800" dirty="0"/>
              <a:t> 미만의 수에 대해 배수를 지우면서 </a:t>
            </a:r>
            <a:r>
              <a:rPr lang="en-US" altLang="ko-KR" sz="2800" b="1" dirty="0" err="1">
                <a:solidFill>
                  <a:srgbClr val="92D050"/>
                </a:solidFill>
              </a:rPr>
              <a:t>i</a:t>
            </a:r>
            <a:r>
              <a:rPr lang="en-US" altLang="ko-KR" sz="2800" b="1" dirty="0">
                <a:solidFill>
                  <a:srgbClr val="92D050"/>
                </a:solidFill>
              </a:rPr>
              <a:t> *2</a:t>
            </a:r>
            <a:r>
              <a:rPr lang="en-US" altLang="ko-KR" sz="2800" dirty="0"/>
              <a:t> </a:t>
            </a:r>
            <a:r>
              <a:rPr lang="ko-KR" altLang="en-US" sz="2800" dirty="0"/>
              <a:t>부터</a:t>
            </a:r>
            <a:r>
              <a:rPr lang="en-US" altLang="ko-KR" sz="2800" dirty="0"/>
              <a:t> </a:t>
            </a:r>
            <a:r>
              <a:rPr lang="en-US" altLang="ko-KR" sz="2800" b="1" dirty="0" err="1">
                <a:solidFill>
                  <a:srgbClr val="92D050"/>
                </a:solidFill>
              </a:rPr>
              <a:t>i</a:t>
            </a:r>
            <a:r>
              <a:rPr lang="en-US" altLang="ko-KR" sz="2800" b="1" dirty="0">
                <a:solidFill>
                  <a:srgbClr val="92D050"/>
                </a:solidFill>
              </a:rPr>
              <a:t> * (i-1) </a:t>
            </a:r>
            <a:r>
              <a:rPr lang="ko-KR" altLang="en-US" sz="2800" dirty="0"/>
              <a:t>까지는 이미 지웠기 때문이다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410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개선된 구현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15E9D-868C-5203-17DF-BC279AA4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44" y="2774724"/>
            <a:ext cx="4550056" cy="36659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DA47BA-D937-DDFF-6764-9112FA4A32A6}"/>
              </a:ext>
            </a:extLst>
          </p:cNvPr>
          <p:cNvSpPr/>
          <p:nvPr/>
        </p:nvSpPr>
        <p:spPr>
          <a:xfrm>
            <a:off x="4632960" y="4558730"/>
            <a:ext cx="650240" cy="33838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29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에라토스테네스의</a:t>
            </a:r>
            <a:r>
              <a:rPr lang="ko-KR" altLang="en-US" sz="4800" dirty="0"/>
              <a:t> 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시간 복잡도 </a:t>
            </a:r>
            <a:r>
              <a:rPr lang="en-US" altLang="ko-KR" sz="2800" dirty="0"/>
              <a:t>: </a:t>
            </a:r>
            <a:r>
              <a:rPr lang="en-US" altLang="ko-KR" sz="2800" b="1" dirty="0">
                <a:solidFill>
                  <a:srgbClr val="92D050"/>
                </a:solidFill>
              </a:rPr>
              <a:t>O(n log </a:t>
            </a:r>
            <a:r>
              <a:rPr lang="en-US" altLang="ko-KR" sz="2800" b="1" dirty="0" err="1">
                <a:solidFill>
                  <a:srgbClr val="92D050"/>
                </a:solidFill>
              </a:rPr>
              <a:t>log</a:t>
            </a:r>
            <a:r>
              <a:rPr lang="en-US" altLang="ko-KR" sz="2800" b="1" dirty="0">
                <a:solidFill>
                  <a:srgbClr val="92D050"/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572662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https://www.acmicpc.net/problem/1929</a:t>
            </a:r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36BA6-F7CD-7EAA-40AF-809B23F5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963" y="2853448"/>
            <a:ext cx="528711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34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N </a:t>
            </a:r>
            <a:r>
              <a:rPr lang="ko-KR" altLang="en-US" sz="2800" dirty="0"/>
              <a:t>≤ </a:t>
            </a:r>
            <a:r>
              <a:rPr lang="en-US" altLang="ko-KR" sz="2800" dirty="0"/>
              <a:t>100</a:t>
            </a:r>
            <a:r>
              <a:rPr lang="ko-KR" altLang="en-US" sz="2800" dirty="0"/>
              <a:t>만 이므로 </a:t>
            </a:r>
            <a:r>
              <a:rPr lang="en-US" altLang="ko-KR" sz="2800" dirty="0"/>
              <a:t>1~100</a:t>
            </a:r>
            <a:r>
              <a:rPr lang="ko-KR" altLang="en-US" sz="2800" dirty="0"/>
              <a:t>만까지 소수를 모두 구해둔 뒤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M</a:t>
            </a:r>
            <a:r>
              <a:rPr lang="ko-KR" altLang="en-US" sz="2800" dirty="0"/>
              <a:t>부터 돌면서 소수 여부를 확인하자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934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직접 풀어봅시다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2927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정답 코드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2BBE2-5831-6414-3350-43C7ACED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76" y="2731549"/>
            <a:ext cx="4287163" cy="34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0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https://www.acmicpc.net/problem/6588</a:t>
            </a:r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93E78B-24DE-C34B-B127-C95119C2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88" y="2809928"/>
            <a:ext cx="4604665" cy="39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09" y="2160016"/>
                <a:ext cx="10364805" cy="424262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위에서 정리한 등식 양변을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m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으로 나눈 나머지를 구하면</a:t>
                </a:r>
                <a:endParaRPr lang="en-US" altLang="ko-KR" sz="28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US" altLang="ko-KR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US" altLang="ko-KR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US" altLang="ko-KR" sz="2800" b="0" i="1" dirty="0">
                    <a:latin typeface="Cambria Math" panose="02040503050406030204" pitchFamily="18" charset="0"/>
                  </a:rPr>
                </a:br>
                <a:endParaRPr lang="en-US" altLang="ko-KR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54DDF1-A0AB-F0FD-103A-A509C879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09" y="2160016"/>
                <a:ext cx="10364805" cy="4242622"/>
              </a:xfrm>
              <a:blipFill>
                <a:blip r:embed="rId2"/>
                <a:stretch>
                  <a:fillRect l="-1058" t="-1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946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각 테스트케이스마다 매번 소수를 구하는 것보다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미리 소수를 다 구해두고 구해둔 소수를 활용하는 것이 더 효율적이다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97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한번 풀어봅시다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485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정답 코드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FDF3EF-48CA-481D-79C9-DB37E347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94" y="2344134"/>
            <a:ext cx="5239481" cy="4334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1D79E6-F2F8-62F6-F22F-139F5C9C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23" y="2746430"/>
            <a:ext cx="4001058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95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b="1" dirty="0" err="1">
                <a:solidFill>
                  <a:srgbClr val="92D050"/>
                </a:solidFill>
              </a:rPr>
              <a:t>모듈러</a:t>
            </a:r>
            <a:r>
              <a:rPr lang="ko-KR" altLang="en-US" sz="2800" b="1" dirty="0">
                <a:solidFill>
                  <a:srgbClr val="92D050"/>
                </a:solidFill>
              </a:rPr>
              <a:t> 연산 </a:t>
            </a:r>
            <a:r>
              <a:rPr lang="en-US" altLang="ko-KR" sz="2800" dirty="0"/>
              <a:t>: </a:t>
            </a:r>
            <a:r>
              <a:rPr lang="ko-KR" altLang="en-US" sz="2800" dirty="0"/>
              <a:t>특정 수로 나눈 나머지를 구할 때</a:t>
            </a:r>
            <a:r>
              <a:rPr lang="en-US" altLang="ko-KR" sz="2800" dirty="0"/>
              <a:t>, </a:t>
            </a:r>
            <a:r>
              <a:rPr lang="ko-KR" altLang="en-US" sz="2800" dirty="0"/>
              <a:t>분배법칙 이용</a:t>
            </a:r>
            <a:endParaRPr lang="en-US" altLang="ko-KR" sz="2800" dirty="0"/>
          </a:p>
          <a:p>
            <a:r>
              <a:rPr lang="ko-KR" altLang="en-US" sz="2800" b="1" dirty="0">
                <a:solidFill>
                  <a:srgbClr val="92D050"/>
                </a:solidFill>
              </a:rPr>
              <a:t>최대 공약수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유클리드 </a:t>
            </a:r>
            <a:r>
              <a:rPr lang="ko-KR" altLang="en-US" sz="2800" dirty="0" err="1"/>
              <a:t>호제법</a:t>
            </a:r>
            <a:r>
              <a:rPr lang="en-US" altLang="ko-KR" sz="2800" dirty="0"/>
              <a:t>,</a:t>
            </a:r>
            <a:r>
              <a:rPr lang="ko-KR" altLang="en-US" sz="2800" dirty="0"/>
              <a:t> 최소 공배수</a:t>
            </a:r>
            <a:endParaRPr lang="en-US" altLang="ko-KR" sz="2800" dirty="0"/>
          </a:p>
          <a:p>
            <a:r>
              <a:rPr lang="ko-KR" altLang="en-US" sz="2800" b="1" dirty="0" err="1">
                <a:solidFill>
                  <a:srgbClr val="92D050"/>
                </a:solidFill>
              </a:rPr>
              <a:t>에라토스테네스의</a:t>
            </a:r>
            <a:r>
              <a:rPr lang="ko-KR" altLang="en-US" sz="2800" b="1" dirty="0">
                <a:solidFill>
                  <a:srgbClr val="92D050"/>
                </a:solidFill>
              </a:rPr>
              <a:t> 체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특정 범위의 모든 소수 찾기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896609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수고하셨습니다 </a:t>
            </a:r>
            <a:r>
              <a:rPr lang="en-US" altLang="ko-KR" sz="4800" dirty="0">
                <a:sym typeface="Wingdings" panose="05000000000000000000" pitchFamily="2" charset="2"/>
              </a:rPr>
              <a:t>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스터디 관련 의견을 </a:t>
            </a:r>
            <a:r>
              <a:rPr lang="ko-KR" altLang="en-US" sz="2800" dirty="0" err="1"/>
              <a:t>남겨주시면</a:t>
            </a:r>
            <a:r>
              <a:rPr lang="ko-KR" altLang="en-US" sz="2800" dirty="0"/>
              <a:t> 다음 주에 반영하겠습니다</a:t>
            </a:r>
            <a:r>
              <a:rPr lang="en-US" altLang="ko-KR" sz="2800" dirty="0"/>
              <a:t>!</a:t>
            </a:r>
          </a:p>
          <a:p>
            <a:r>
              <a:rPr lang="en-US" altLang="ko-KR" sz="2800" dirty="0">
                <a:hlinkClick r:id="rId2"/>
              </a:rPr>
              <a:t>https://forms.gle/hMfmWvTbBnhJp24G6</a:t>
            </a: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3045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 특징을 이용하여 나머지를 출력하는 문제를 풀 수 있다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FF6C0-B3AB-822E-4197-998F3331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2940419"/>
            <a:ext cx="8726118" cy="26006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886295-AFB6-9185-C82C-E70AA0BD0B9C}"/>
              </a:ext>
            </a:extLst>
          </p:cNvPr>
          <p:cNvSpPr/>
          <p:nvPr/>
        </p:nvSpPr>
        <p:spPr>
          <a:xfrm>
            <a:off x="7396480" y="5130800"/>
            <a:ext cx="2560320" cy="33096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47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나머지를 출력하는 문제의 일반적인 특징은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b="1" dirty="0">
                <a:solidFill>
                  <a:srgbClr val="92D050"/>
                </a:solidFill>
              </a:rPr>
              <a:t>나머지를 취하지 않은 답이 매우 크다</a:t>
            </a:r>
            <a:r>
              <a:rPr lang="ko-KR" altLang="en-US" sz="2800" dirty="0"/>
              <a:t>는 것이다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이 말은 이 답을 구하는 과정에서도 매우 큰 수의 연산을 반복해야 함을 의미한다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03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모듈러</a:t>
            </a:r>
            <a:r>
              <a:rPr lang="ko-KR" altLang="en-US" sz="4800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</a:t>
            </a:r>
            <a:r>
              <a:rPr lang="ko-KR" altLang="en-US" sz="2800" dirty="0"/>
              <a:t>와 같은 언어는 자료형 크기 제한으로 인해 큰 수를 쓸 수 없다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파이썬은</a:t>
            </a:r>
            <a:r>
              <a:rPr lang="ko-KR" altLang="en-US" sz="2800" dirty="0"/>
              <a:t> 수의 표현 범위 제한이 없지만</a:t>
            </a:r>
            <a:r>
              <a:rPr lang="en-US" altLang="ko-KR" sz="2800" dirty="0"/>
              <a:t>, </a:t>
            </a:r>
            <a:r>
              <a:rPr lang="ko-KR" altLang="en-US" sz="2800" dirty="0"/>
              <a:t>큰 수 연산은 시간이 많이 걸린다</a:t>
            </a:r>
            <a:r>
              <a:rPr lang="en-US" altLang="ko-KR" sz="2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7341EB-0534-DC19-BEDA-5D4A918C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22" y="4123091"/>
            <a:ext cx="3448531" cy="1867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F299BF-011F-EA00-C88F-77CE0DC8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004" y="4123091"/>
            <a:ext cx="542048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629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1703</Words>
  <Application>Microsoft Office PowerPoint</Application>
  <PresentationFormat>와이드스크린</PresentationFormat>
  <Paragraphs>540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Avenir Next</vt:lpstr>
      <vt:lpstr>나눔고딕</vt:lpstr>
      <vt:lpstr>나눔고딕 ExtraBold</vt:lpstr>
      <vt:lpstr>Arial</vt:lpstr>
      <vt:lpstr>Cambria Math</vt:lpstr>
      <vt:lpstr>Wingdings</vt:lpstr>
      <vt:lpstr>InterweaveVTI</vt:lpstr>
      <vt:lpstr>2024-2 초급 스터디</vt:lpstr>
      <vt:lpstr>목차</vt:lpstr>
      <vt:lpstr>모듈러 연산</vt:lpstr>
      <vt:lpstr>모듈러 연산</vt:lpstr>
      <vt:lpstr>모듈러 연산</vt:lpstr>
      <vt:lpstr>모듈러 연산</vt:lpstr>
      <vt:lpstr>모듈러 연산</vt:lpstr>
      <vt:lpstr>모듈러 연산</vt:lpstr>
      <vt:lpstr>모듈러 연산</vt:lpstr>
      <vt:lpstr>모듈러 연산</vt:lpstr>
      <vt:lpstr>모듈러 연산</vt:lpstr>
      <vt:lpstr>모듈러 연산</vt:lpstr>
      <vt:lpstr>GCD</vt:lpstr>
      <vt:lpstr>약수를 구하는 방법</vt:lpstr>
      <vt:lpstr>GCD</vt:lpstr>
      <vt:lpstr>GCD</vt:lpstr>
      <vt:lpstr>GCD</vt:lpstr>
      <vt:lpstr>GCD를 구하는 방법</vt:lpstr>
      <vt:lpstr>GCD를 구하는 방법</vt:lpstr>
      <vt:lpstr>유클리드 호제법</vt:lpstr>
      <vt:lpstr>유클리드 호제법</vt:lpstr>
      <vt:lpstr>유클리드 호제법</vt:lpstr>
      <vt:lpstr>유클리드 호제법</vt:lpstr>
      <vt:lpstr>LCM</vt:lpstr>
      <vt:lpstr>LCM</vt:lpstr>
      <vt:lpstr>LCM</vt:lpstr>
      <vt:lpstr>LCM</vt:lpstr>
      <vt:lpstr>연습 문제</vt:lpstr>
      <vt:lpstr>연습 문제</vt:lpstr>
      <vt:lpstr>연습 문제</vt:lpstr>
      <vt:lpstr>연습 문제</vt:lpstr>
      <vt:lpstr>연습 문제</vt:lpstr>
      <vt:lpstr>연습 문제</vt:lpstr>
      <vt:lpstr>연습 문제</vt:lpstr>
      <vt:lpstr>연습 문제</vt:lpstr>
      <vt:lpstr>연습 문제</vt:lpstr>
      <vt:lpstr>소수</vt:lpstr>
      <vt:lpstr>소수 판정</vt:lpstr>
      <vt:lpstr>소수 판정</vt:lpstr>
      <vt:lpstr>소수 판정 – 에라토스테네스의 체</vt:lpstr>
      <vt:lpstr>소수 판정 – 에라토스테네스의 체</vt:lpstr>
      <vt:lpstr>소수 판정 – 에라토스테네스의 체</vt:lpstr>
      <vt:lpstr>소수 판정 – 에라토스테네스의 체</vt:lpstr>
      <vt:lpstr>소수 판정 – 에라토스테네스의 체</vt:lpstr>
      <vt:lpstr>소수 판정 – 에라토스테네스의 체</vt:lpstr>
      <vt:lpstr>소수 판정 – 에라토스테네스의 체</vt:lpstr>
      <vt:lpstr>에라토스테네스의 체</vt:lpstr>
      <vt:lpstr>에라토스테네스의 체</vt:lpstr>
      <vt:lpstr>에라토스테네스의 체</vt:lpstr>
      <vt:lpstr>에라토스테네스의 체</vt:lpstr>
      <vt:lpstr>에라토스테네스의 체</vt:lpstr>
      <vt:lpstr>에라토스테네스의 체</vt:lpstr>
      <vt:lpstr>에라토스테네스의 체</vt:lpstr>
      <vt:lpstr>에라토스테네스의 체</vt:lpstr>
      <vt:lpstr>연습 문제</vt:lpstr>
      <vt:lpstr>연습 문제</vt:lpstr>
      <vt:lpstr>연습 문제</vt:lpstr>
      <vt:lpstr>연습 문제</vt:lpstr>
      <vt:lpstr>연습 문제</vt:lpstr>
      <vt:lpstr>연습 문제</vt:lpstr>
      <vt:lpstr>연습 문제</vt:lpstr>
      <vt:lpstr>연습 문제</vt:lpstr>
      <vt:lpstr>정리</vt:lpstr>
      <vt:lpstr>수고하셨습니다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387</cp:revision>
  <dcterms:created xsi:type="dcterms:W3CDTF">2024-02-01T13:49:59Z</dcterms:created>
  <dcterms:modified xsi:type="dcterms:W3CDTF">2024-09-30T02:46:07Z</dcterms:modified>
</cp:coreProperties>
</file>