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2024-2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초급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 OT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스터디장</a:t>
            </a:r>
            <a:r>
              <a:rPr lang="ko-KR" altLang="en-US" sz="4800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권찬</a:t>
            </a:r>
            <a:endParaRPr lang="en-US" altLang="ko-KR" sz="2800" dirty="0"/>
          </a:p>
          <a:p>
            <a:r>
              <a:rPr lang="ko-KR" altLang="en-US" sz="2800" dirty="0"/>
              <a:t>컴퓨터공학과 </a:t>
            </a:r>
            <a:r>
              <a:rPr lang="en-US" altLang="ko-KR" sz="2800" dirty="0"/>
              <a:t>3</a:t>
            </a:r>
            <a:r>
              <a:rPr lang="ko-KR" altLang="en-US" sz="2800" dirty="0"/>
              <a:t>학년 </a:t>
            </a:r>
            <a:r>
              <a:rPr lang="en-US" altLang="ko-KR" sz="2800" dirty="0"/>
              <a:t>2</a:t>
            </a:r>
            <a:r>
              <a:rPr lang="ko-KR" altLang="en-US" sz="2800" dirty="0"/>
              <a:t>학기 재학</a:t>
            </a:r>
            <a:endParaRPr lang="en-US" altLang="ko-KR" sz="2800" dirty="0"/>
          </a:p>
          <a:p>
            <a:r>
              <a:rPr lang="en-US" altLang="ko-KR" sz="2800" dirty="0"/>
              <a:t>2024-1</a:t>
            </a:r>
            <a:r>
              <a:rPr lang="ko-KR" altLang="en-US" sz="2800" dirty="0"/>
              <a:t> 기초 </a:t>
            </a:r>
            <a:r>
              <a:rPr lang="ko-KR" altLang="en-US" sz="2800" dirty="0" err="1"/>
              <a:t>스터디장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294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CFF1-0B51-DDD9-F78C-281FD107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1E70-8726-A597-0BBE-6494021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초급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F8D1-161C-31A5-E22E-136CA05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기초 스터디 </a:t>
            </a:r>
            <a:r>
              <a:rPr lang="en-US" altLang="ko-KR" sz="2800" dirty="0"/>
              <a:t>- 	</a:t>
            </a:r>
            <a:r>
              <a:rPr lang="ko-KR" altLang="en-US" sz="2800" dirty="0"/>
              <a:t>파이썬 문법과 백준 플랫폼에 익숙해지기</a:t>
            </a:r>
            <a:endParaRPr lang="en-US" altLang="ko-KR" sz="2800" dirty="0"/>
          </a:p>
          <a:p>
            <a:r>
              <a:rPr lang="ko-KR" altLang="en-US" sz="2800" dirty="0"/>
              <a:t>초급 스터디 </a:t>
            </a:r>
            <a:r>
              <a:rPr lang="en-US" altLang="ko-KR" sz="2800" dirty="0"/>
              <a:t>– 	</a:t>
            </a:r>
            <a:r>
              <a:rPr lang="ko-KR" altLang="en-US" sz="2800" dirty="0"/>
              <a:t>알고리즘을 배우고 문제 해결 능력 키우기</a:t>
            </a:r>
            <a:br>
              <a:rPr lang="en-US" altLang="ko-KR" sz="2800" dirty="0"/>
            </a:br>
            <a:r>
              <a:rPr lang="en-US" altLang="ko-KR" sz="2800" dirty="0"/>
              <a:t>			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파이썬으로</a:t>
            </a:r>
            <a:r>
              <a:rPr lang="ko-KR" altLang="en-US" sz="2000" dirty="0"/>
              <a:t> 진행</a:t>
            </a:r>
            <a:r>
              <a:rPr lang="en-US" altLang="ko-KR" sz="2000" dirty="0"/>
              <a:t>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8958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CFF1-0B51-DDD9-F78C-281FD107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1E70-8726-A597-0BBE-6494021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초급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F8D1-161C-31A5-E22E-136CA05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34925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알고리즘 문제를 풀 때 필요한 능력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알고리즘 지식</a:t>
            </a:r>
            <a:endParaRPr lang="en-US" altLang="ko-KR" sz="2800" dirty="0"/>
          </a:p>
          <a:p>
            <a:r>
              <a:rPr lang="ko-KR" altLang="en-US" sz="2800" dirty="0" err="1"/>
              <a:t>구현력</a:t>
            </a:r>
            <a:endParaRPr lang="en-US" altLang="ko-KR" sz="2800" dirty="0"/>
          </a:p>
          <a:p>
            <a:r>
              <a:rPr lang="ko-KR" altLang="en-US" sz="2800" dirty="0"/>
              <a:t>문제해결능력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8256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CFF1-0B51-DDD9-F78C-281FD107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1E70-8726-A597-0BBE-6494021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초급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F8D1-161C-31A5-E22E-136CA05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6483271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레스토랑에서 요리를 만들 때 필요한 능력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알고리즘 지식</a:t>
            </a:r>
            <a:r>
              <a:rPr lang="en-US" altLang="ko-KR" sz="2800" dirty="0"/>
              <a:t>		</a:t>
            </a:r>
          </a:p>
          <a:p>
            <a:r>
              <a:rPr lang="ko-KR" altLang="en-US" sz="2800" dirty="0" err="1"/>
              <a:t>구현력</a:t>
            </a:r>
            <a:endParaRPr lang="en-US" altLang="ko-KR" sz="2800" dirty="0"/>
          </a:p>
          <a:p>
            <a:r>
              <a:rPr lang="ko-KR" altLang="en-US" sz="2800" dirty="0"/>
              <a:t>문제해결능력</a:t>
            </a:r>
            <a:endParaRPr lang="en-US" altLang="ko-KR" sz="28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98D3DB-63DF-1BE0-709F-D67723533230}"/>
              </a:ext>
            </a:extLst>
          </p:cNvPr>
          <p:cNvSpPr/>
          <p:nvPr/>
        </p:nvSpPr>
        <p:spPr>
          <a:xfrm>
            <a:off x="4801016" y="3429000"/>
            <a:ext cx="1754155" cy="4478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872F49-BACF-20B2-C2E6-D76F55936669}"/>
              </a:ext>
            </a:extLst>
          </p:cNvPr>
          <p:cNvSpPr txBox="1">
            <a:spLocks/>
          </p:cNvSpPr>
          <p:nvPr/>
        </p:nvSpPr>
        <p:spPr>
          <a:xfrm>
            <a:off x="7214069" y="2160016"/>
            <a:ext cx="497793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요리법 </a:t>
            </a:r>
            <a:r>
              <a:rPr lang="en-US" altLang="ko-KR" sz="2800" dirty="0"/>
              <a:t>(</a:t>
            </a:r>
            <a:r>
              <a:rPr lang="ko-KR" altLang="en-US" sz="2800" dirty="0"/>
              <a:t>굽기</a:t>
            </a:r>
            <a:r>
              <a:rPr lang="en-US" altLang="ko-KR" sz="2800" dirty="0"/>
              <a:t>, </a:t>
            </a:r>
            <a:r>
              <a:rPr lang="ko-KR" altLang="en-US" sz="2800" dirty="0"/>
              <a:t>찌기</a:t>
            </a:r>
            <a:r>
              <a:rPr lang="en-US" altLang="ko-KR" sz="2800" dirty="0"/>
              <a:t>, </a:t>
            </a:r>
            <a:r>
              <a:rPr lang="ko-KR" altLang="en-US" sz="2800" dirty="0"/>
              <a:t>튀기기</a:t>
            </a:r>
            <a:r>
              <a:rPr lang="en-US" altLang="ko-KR" sz="2800" dirty="0"/>
              <a:t>…)</a:t>
            </a:r>
          </a:p>
          <a:p>
            <a:r>
              <a:rPr lang="ko-KR" altLang="en-US" sz="2800" dirty="0"/>
              <a:t>빠르고 정확하게 요리하기</a:t>
            </a:r>
            <a:endParaRPr lang="en-US" altLang="ko-KR" sz="2800" dirty="0"/>
          </a:p>
          <a:p>
            <a:r>
              <a:rPr lang="ko-KR" altLang="en-US" sz="2800" dirty="0"/>
              <a:t>요리를 만드는 능력</a:t>
            </a:r>
            <a:endParaRPr lang="en-US" altLang="ko-KR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1A43767-C018-07A6-4732-7BF59223A282}"/>
              </a:ext>
            </a:extLst>
          </p:cNvPr>
          <p:cNvSpPr/>
          <p:nvPr/>
        </p:nvSpPr>
        <p:spPr>
          <a:xfrm>
            <a:off x="4801016" y="4035771"/>
            <a:ext cx="1754155" cy="4478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0BC0616-45C4-FCA1-B244-179A28071FEC}"/>
              </a:ext>
            </a:extLst>
          </p:cNvPr>
          <p:cNvSpPr/>
          <p:nvPr/>
        </p:nvSpPr>
        <p:spPr>
          <a:xfrm>
            <a:off x="4801016" y="4697984"/>
            <a:ext cx="1754155" cy="4478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7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CFF1-0B51-DDD9-F78C-281FD107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1E70-8726-A597-0BBE-6494021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초급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F8D1-161C-31A5-E22E-136CA05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6828503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초급 스터디 목표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800" b="1" dirty="0">
                <a:solidFill>
                  <a:srgbClr val="92D050"/>
                </a:solidFill>
              </a:rPr>
              <a:t>알고리즘 지식</a:t>
            </a:r>
            <a:r>
              <a:rPr lang="en-US" altLang="ko-KR" sz="2800" dirty="0"/>
              <a:t>		</a:t>
            </a:r>
          </a:p>
          <a:p>
            <a:r>
              <a:rPr lang="ko-KR" altLang="en-US" sz="2800" dirty="0" err="1"/>
              <a:t>구현력</a:t>
            </a:r>
            <a:endParaRPr lang="en-US" altLang="ko-KR" sz="2800" dirty="0"/>
          </a:p>
          <a:p>
            <a:r>
              <a:rPr lang="ko-KR" altLang="en-US" sz="2800" dirty="0"/>
              <a:t>문제해결능력</a:t>
            </a:r>
            <a:endParaRPr lang="en-US" altLang="ko-KR" sz="28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98D3DB-63DF-1BE0-709F-D67723533230}"/>
              </a:ext>
            </a:extLst>
          </p:cNvPr>
          <p:cNvSpPr/>
          <p:nvPr/>
        </p:nvSpPr>
        <p:spPr>
          <a:xfrm>
            <a:off x="4801016" y="3429000"/>
            <a:ext cx="1754155" cy="4478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872F49-BACF-20B2-C2E6-D76F55936669}"/>
              </a:ext>
            </a:extLst>
          </p:cNvPr>
          <p:cNvSpPr txBox="1">
            <a:spLocks/>
          </p:cNvSpPr>
          <p:nvPr/>
        </p:nvSpPr>
        <p:spPr>
          <a:xfrm>
            <a:off x="7214069" y="2160016"/>
            <a:ext cx="497793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b="1" dirty="0">
                <a:solidFill>
                  <a:srgbClr val="92D050"/>
                </a:solidFill>
              </a:rPr>
              <a:t>요리법 </a:t>
            </a:r>
            <a:r>
              <a:rPr lang="en-US" altLang="ko-KR" sz="2800" b="1" dirty="0">
                <a:solidFill>
                  <a:srgbClr val="92D050"/>
                </a:solidFill>
              </a:rPr>
              <a:t>(</a:t>
            </a:r>
            <a:r>
              <a:rPr lang="ko-KR" altLang="en-US" sz="2800" b="1" dirty="0">
                <a:solidFill>
                  <a:srgbClr val="92D050"/>
                </a:solidFill>
              </a:rPr>
              <a:t>굽기</a:t>
            </a:r>
            <a:r>
              <a:rPr lang="en-US" altLang="ko-KR" sz="2800" b="1" dirty="0">
                <a:solidFill>
                  <a:srgbClr val="92D050"/>
                </a:solidFill>
              </a:rPr>
              <a:t>, </a:t>
            </a:r>
            <a:r>
              <a:rPr lang="ko-KR" altLang="en-US" sz="2800" b="1" dirty="0">
                <a:solidFill>
                  <a:srgbClr val="92D050"/>
                </a:solidFill>
              </a:rPr>
              <a:t>찌기</a:t>
            </a:r>
            <a:r>
              <a:rPr lang="en-US" altLang="ko-KR" sz="2800" b="1" dirty="0">
                <a:solidFill>
                  <a:srgbClr val="92D050"/>
                </a:solidFill>
              </a:rPr>
              <a:t>, </a:t>
            </a:r>
            <a:r>
              <a:rPr lang="ko-KR" altLang="en-US" sz="2800" b="1" dirty="0">
                <a:solidFill>
                  <a:srgbClr val="92D050"/>
                </a:solidFill>
              </a:rPr>
              <a:t>튀기기</a:t>
            </a:r>
            <a:r>
              <a:rPr lang="en-US" altLang="ko-KR" sz="2800" b="1" dirty="0">
                <a:solidFill>
                  <a:srgbClr val="92D050"/>
                </a:solidFill>
              </a:rPr>
              <a:t>…)</a:t>
            </a:r>
          </a:p>
          <a:p>
            <a:r>
              <a:rPr lang="ko-KR" altLang="en-US" sz="2800" dirty="0"/>
              <a:t>빠르고 정확하게 요리하기</a:t>
            </a:r>
            <a:endParaRPr lang="en-US" altLang="ko-KR" sz="2800" dirty="0"/>
          </a:p>
          <a:p>
            <a:r>
              <a:rPr lang="ko-KR" altLang="en-US" sz="2800" dirty="0"/>
              <a:t>요리를 만드는 능력</a:t>
            </a:r>
            <a:endParaRPr lang="en-US" altLang="ko-KR" sz="2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1A43767-C018-07A6-4732-7BF59223A282}"/>
              </a:ext>
            </a:extLst>
          </p:cNvPr>
          <p:cNvSpPr/>
          <p:nvPr/>
        </p:nvSpPr>
        <p:spPr>
          <a:xfrm>
            <a:off x="4801016" y="4035771"/>
            <a:ext cx="1754155" cy="4478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0BC0616-45C4-FCA1-B244-179A28071FEC}"/>
              </a:ext>
            </a:extLst>
          </p:cNvPr>
          <p:cNvSpPr/>
          <p:nvPr/>
        </p:nvSpPr>
        <p:spPr>
          <a:xfrm>
            <a:off x="4801016" y="4697984"/>
            <a:ext cx="1754155" cy="4478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CFF1-0B51-DDD9-F78C-281FD107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1E70-8726-A597-0BBE-6494021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초급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F8D1-161C-31A5-E22E-136CA05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00911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구현력</a:t>
            </a:r>
            <a:r>
              <a:rPr lang="ko-KR" altLang="en-US" sz="2800" dirty="0"/>
              <a:t> </a:t>
            </a:r>
            <a:r>
              <a:rPr lang="en-US" altLang="ko-KR" sz="2800" dirty="0"/>
              <a:t>		</a:t>
            </a:r>
            <a:r>
              <a:rPr lang="ko-KR" altLang="en-US" sz="2800" dirty="0"/>
              <a:t>→ 많이 해보기</a:t>
            </a:r>
            <a:r>
              <a:rPr lang="en-US" altLang="ko-KR" sz="2800" dirty="0"/>
              <a:t>, </a:t>
            </a:r>
            <a:r>
              <a:rPr lang="ko-KR" altLang="en-US" sz="2800" dirty="0"/>
              <a:t>다른 사람의 구현을 많이 보기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문제 해결 능력 </a:t>
            </a:r>
            <a:r>
              <a:rPr lang="en-US" altLang="ko-KR" sz="2800" dirty="0"/>
              <a:t>	</a:t>
            </a:r>
            <a:r>
              <a:rPr lang="ko-KR" altLang="en-US" sz="2800" dirty="0"/>
              <a:t>→ 처음 보는 문제를 많이 풀어보기</a:t>
            </a:r>
            <a:br>
              <a:rPr lang="en-US" altLang="ko-KR" sz="2800" dirty="0"/>
            </a:b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689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CFF1-0B51-DDD9-F78C-281FD107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1E70-8726-A597-0BBE-6494021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주차 별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F8D1-161C-31A5-E22E-136CA05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00911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시간 복잡도</a:t>
            </a:r>
            <a:r>
              <a:rPr lang="en-US" altLang="ko-KR" sz="2800" dirty="0"/>
              <a:t>, </a:t>
            </a:r>
            <a:r>
              <a:rPr lang="ko-KR" altLang="en-US" sz="2800" dirty="0"/>
              <a:t>정렬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그리디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2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정수론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모듈러</a:t>
            </a:r>
            <a:r>
              <a:rPr lang="en-US" altLang="ko-KR" sz="2800" dirty="0"/>
              <a:t>, GCD, </a:t>
            </a:r>
            <a:r>
              <a:rPr lang="ko-KR" altLang="en-US" sz="2800" dirty="0" err="1"/>
              <a:t>에라토스테네스의</a:t>
            </a:r>
            <a:r>
              <a:rPr lang="ko-KR" altLang="en-US" sz="2800" dirty="0"/>
              <a:t> 체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3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브루트포스</a:t>
            </a:r>
            <a:r>
              <a:rPr lang="ko-KR" altLang="en-US" sz="2800" dirty="0"/>
              <a:t> </a:t>
            </a:r>
            <a:r>
              <a:rPr lang="en-US" altLang="ko-KR" sz="2800" dirty="0"/>
              <a:t>/ </a:t>
            </a:r>
            <a:r>
              <a:rPr lang="ko-KR" altLang="en-US" sz="2800" dirty="0"/>
              <a:t>백트래킹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rgbClr val="92D050"/>
                </a:solidFill>
              </a:rPr>
              <a:t>(</a:t>
            </a:r>
            <a:r>
              <a:rPr lang="ko-KR" altLang="en-US" sz="2800" b="1" dirty="0">
                <a:solidFill>
                  <a:srgbClr val="92D050"/>
                </a:solidFill>
              </a:rPr>
              <a:t>중간고사</a:t>
            </a:r>
            <a:r>
              <a:rPr lang="en-US" altLang="ko-KR" sz="2800" b="1" dirty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119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CFF1-0B51-DDD9-F78C-281FD107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1E70-8726-A597-0BBE-6494021A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주차 별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6F8D1-161C-31A5-E22E-136CA05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00911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4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분할정복</a:t>
            </a:r>
            <a:r>
              <a:rPr lang="en-US" altLang="ko-KR" sz="2800" dirty="0"/>
              <a:t>, </a:t>
            </a:r>
            <a:r>
              <a:rPr lang="ko-KR" altLang="en-US" sz="2800" dirty="0"/>
              <a:t>이분탐색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5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DP</a:t>
            </a:r>
          </a:p>
          <a:p>
            <a:pPr marL="0" indent="0">
              <a:buNone/>
            </a:pPr>
            <a:r>
              <a:rPr lang="en-US" altLang="ko-KR" sz="2800" dirty="0"/>
              <a:t>6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그래프</a:t>
            </a:r>
            <a:r>
              <a:rPr lang="en-US" altLang="ko-KR" sz="2800" dirty="0"/>
              <a:t>, </a:t>
            </a:r>
            <a:r>
              <a:rPr lang="ko-KR" altLang="en-US" sz="2800" dirty="0"/>
              <a:t>그래프 탐색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7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최단 경로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8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초급 스터디 대회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3501230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202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Avenir Next</vt:lpstr>
      <vt:lpstr>나눔고딕</vt:lpstr>
      <vt:lpstr>나눔고딕 ExtraBold</vt:lpstr>
      <vt:lpstr>Arial</vt:lpstr>
      <vt:lpstr>InterweaveVTI</vt:lpstr>
      <vt:lpstr>2024-2 초급 스터디</vt:lpstr>
      <vt:lpstr>스터디장 소개</vt:lpstr>
      <vt:lpstr>초급 스터디</vt:lpstr>
      <vt:lpstr>초급 스터디</vt:lpstr>
      <vt:lpstr>초급 스터디</vt:lpstr>
      <vt:lpstr>초급 스터디</vt:lpstr>
      <vt:lpstr>초급 스터디</vt:lpstr>
      <vt:lpstr>주차 별 주제</vt:lpstr>
      <vt:lpstr>주차 별 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299</cp:revision>
  <dcterms:created xsi:type="dcterms:W3CDTF">2024-02-01T13:49:59Z</dcterms:created>
  <dcterms:modified xsi:type="dcterms:W3CDTF">2024-09-05T15:56:55Z</dcterms:modified>
</cp:coreProperties>
</file>