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7" r:id="rId12"/>
    <p:sldId id="308" r:id="rId13"/>
    <p:sldId id="304" r:id="rId14"/>
    <p:sldId id="305" r:id="rId15"/>
    <p:sldId id="306" r:id="rId16"/>
    <p:sldId id="309" r:id="rId17"/>
    <p:sldId id="31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9F68D-4720-839A-6B3C-79FA91AE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7" r="-1" b="23848"/>
          <a:stretch/>
        </p:blipFill>
        <p:spPr>
          <a:xfrm>
            <a:off x="0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69CEAF-3107-1D76-64A6-E34CFDB0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altLang="ko-KR" dirty="0"/>
              <a:t>2024-1</a:t>
            </a:r>
            <a:br>
              <a:rPr lang="en-US" altLang="ko-KR" dirty="0"/>
            </a:br>
            <a:r>
              <a:rPr lang="ko-KR" altLang="en-US" dirty="0"/>
              <a:t>기초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BB4D-E9FD-8B40-65C2-71730CF1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셋</a:t>
            </a:r>
            <a:r>
              <a:rPr lang="en-US" altLang="ko-KR" dirty="0"/>
              <a:t>, </a:t>
            </a:r>
            <a:r>
              <a:rPr lang="ko-KR" altLang="en-US" dirty="0" err="1"/>
              <a:t>덱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DA594-E1D0-A836-1AC3-2849BBE3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44BC-453A-F125-6FB6-10EC863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48FD0-2549-0D3C-FCA3-777FF026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자료구조는 </a:t>
            </a:r>
            <a:r>
              <a:rPr lang="en-US" altLang="ko-KR" dirty="0"/>
              <a:t>‘</a:t>
            </a:r>
            <a:r>
              <a:rPr lang="ko-KR" altLang="en-US" dirty="0"/>
              <a:t>자료가 존재하는지 확인</a:t>
            </a:r>
            <a:r>
              <a:rPr lang="en-US" altLang="ko-KR" dirty="0"/>
              <a:t>‘ </a:t>
            </a:r>
            <a:r>
              <a:rPr lang="ko-KR" altLang="en-US" dirty="0"/>
              <a:t>할 때 유용하게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 “hello” in s:  # </a:t>
            </a:r>
            <a:r>
              <a:rPr lang="ko-KR" altLang="en-US" dirty="0"/>
              <a:t>만약 </a:t>
            </a:r>
            <a:r>
              <a:rPr lang="en-US" altLang="ko-KR" dirty="0"/>
              <a:t>“hello” </a:t>
            </a:r>
            <a:r>
              <a:rPr lang="ko-KR" altLang="en-US" dirty="0"/>
              <a:t>라는 문자열 데이터가 </a:t>
            </a:r>
            <a:r>
              <a:rPr lang="en-US" altLang="ko-KR" dirty="0"/>
              <a:t>s </a:t>
            </a:r>
            <a:r>
              <a:rPr lang="ko-KR" altLang="en-US" dirty="0"/>
              <a:t>집합 안에 있다면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문제에서 </a:t>
            </a:r>
            <a:r>
              <a:rPr lang="ko-KR" altLang="en-US" dirty="0" err="1"/>
              <a:t>중복값을</a:t>
            </a:r>
            <a:r>
              <a:rPr lang="ko-KR" altLang="en-US" dirty="0"/>
              <a:t> 허용하지 않도록 처리하라고 요구할 때 쓰기도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8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0EC8-A890-4CFA-9B46-7C1F215A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3E2F0-307A-AB93-97EF-C9ABC89B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7B770-F92F-2F55-1217-89EE96FA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Add,</a:t>
            </a:r>
            <a:r>
              <a:rPr lang="ko-KR" altLang="en-US" dirty="0"/>
              <a:t> </a:t>
            </a:r>
            <a:r>
              <a:rPr lang="en-US" altLang="ko-KR" dirty="0"/>
              <a:t>remove,</a:t>
            </a:r>
            <a:r>
              <a:rPr lang="ko-KR" altLang="en-US" dirty="0"/>
              <a:t> 수학의 집합 연산이 가능하다는 것 정도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438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8101-5AB6-CE8F-3E6D-219766A7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2D6F5-158C-DA02-E401-6A48F84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 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EF33-3FFE-6401-7760-D37310E8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02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573C0-CFA3-3C66-56A1-E6AF736F5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5A36-C92C-9103-1C1F-CE1D3A32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A0A22-9108-A28B-BDF1-DCBFAC77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 = Double Ended Queue </a:t>
            </a:r>
            <a:r>
              <a:rPr lang="ko-KR" altLang="en-US" dirty="0"/>
              <a:t>의 줄임말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큐</a:t>
            </a:r>
            <a:r>
              <a:rPr lang="en-US" altLang="ko-KR" dirty="0"/>
              <a:t>‘ </a:t>
            </a:r>
            <a:r>
              <a:rPr lang="ko-KR" altLang="en-US" dirty="0"/>
              <a:t>라고 하는 자료구조의 확장된 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275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F463-3CDB-67F8-4C98-A35F6EE22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CC518-C7AD-7DBC-9FAA-5095FE98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F59C5-0F11-B9CE-6992-3132B8A9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터널을 생각하면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왼쪽에서도 데이터가 들어오고 나가고</a:t>
            </a:r>
            <a:r>
              <a:rPr lang="en-US" altLang="ko-KR" dirty="0"/>
              <a:t>, </a:t>
            </a:r>
            <a:r>
              <a:rPr lang="ko-KR" altLang="en-US" dirty="0"/>
              <a:t>오른쪽에서도 데이터가 들어오고 나가고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65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6E17-4E2F-9C72-C585-BB5FFBE5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E6CAF-E2F1-5BE5-0CE0-1BB787E1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74E22-C5F3-1548-9ED0-668ADE6C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Append, </a:t>
            </a:r>
            <a:r>
              <a:rPr lang="en-US" altLang="ko-KR" dirty="0" err="1"/>
              <a:t>appendleft</a:t>
            </a:r>
            <a:r>
              <a:rPr lang="en-US" altLang="ko-KR" dirty="0"/>
              <a:t>, pop, </a:t>
            </a:r>
            <a:r>
              <a:rPr lang="en-US" altLang="ko-KR" dirty="0" err="1"/>
              <a:t>popleft</a:t>
            </a:r>
            <a:r>
              <a:rPr lang="en-US" altLang="ko-KR" dirty="0"/>
              <a:t>, rotate </a:t>
            </a:r>
            <a:r>
              <a:rPr lang="ko-KR" altLang="en-US" dirty="0"/>
              <a:t>메소드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645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A5361-2FD0-6B98-4C25-6B225FDF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DBF5-9AC9-4533-3B03-92A40597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 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2702A-CED9-1291-B5B7-90468410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72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34EC-5BC4-EFC7-C1DD-76ABD9C6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13BFF-0468-93EB-FC50-86A2681C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이번주 연습문제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A0EEB-B1C2-6089-D8EC-304373F6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68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FA7C6-7246-A218-AA5C-1CEAF4A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5B27C-0939-B425-146B-A6A94643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err="1"/>
              <a:t>딕셔너리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셋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덱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2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733D6-1335-22BA-856B-BBF78EB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DDF1-A0AB-F0FD-103A-A509C879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Dictionary = </a:t>
            </a:r>
            <a:r>
              <a:rPr lang="ko-KR" altLang="en-US" dirty="0"/>
              <a:t>사전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단어 </a:t>
            </a:r>
            <a:r>
              <a:rPr lang="en-US" altLang="ko-KR" b="1" dirty="0"/>
              <a:t>:</a:t>
            </a:r>
            <a:r>
              <a:rPr lang="ko-KR" altLang="en-US" b="1" dirty="0"/>
              <a:t> 단어에 대한 설명  </a:t>
            </a:r>
            <a:r>
              <a:rPr lang="ko-KR" altLang="en-US" dirty="0"/>
              <a:t>의 형태로 구성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56627-A763-2D2E-ED38-EE5DFA8B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13" y="2749539"/>
            <a:ext cx="4792832" cy="17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F945F-E799-5D46-D789-A426567DF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90D5-B42A-DA7B-99AB-FDD1A836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024D2-FEDA-24E1-1F77-D7ADD47A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key : value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사전에서 단어 뜻을 찾을 때</a:t>
            </a:r>
            <a:r>
              <a:rPr lang="en-US" altLang="ko-KR" dirty="0"/>
              <a:t>, ‘</a:t>
            </a:r>
            <a:r>
              <a:rPr lang="ko-KR" altLang="en-US" dirty="0"/>
              <a:t>단어</a:t>
            </a:r>
            <a:r>
              <a:rPr lang="en-US" altLang="ko-KR" dirty="0"/>
              <a:t>‘ </a:t>
            </a:r>
            <a:r>
              <a:rPr lang="ko-KR" altLang="en-US" dirty="0"/>
              <a:t>를 기준으로 검색해서 찾듯이</a:t>
            </a:r>
            <a:endParaRPr lang="en-US" altLang="ko-KR" dirty="0"/>
          </a:p>
          <a:p>
            <a:r>
              <a:rPr lang="ko-KR" altLang="en-US" dirty="0" err="1"/>
              <a:t>딕셔너리에서는</a:t>
            </a:r>
            <a:r>
              <a:rPr lang="ko-KR" altLang="en-US" dirty="0"/>
              <a:t> </a:t>
            </a:r>
            <a:r>
              <a:rPr lang="en-US" altLang="ko-KR" dirty="0"/>
              <a:t>“key” </a:t>
            </a:r>
            <a:r>
              <a:rPr lang="ko-KR" altLang="en-US" dirty="0"/>
              <a:t>를 기준으로 검색해서 </a:t>
            </a:r>
            <a:r>
              <a:rPr lang="en-US" altLang="ko-KR" dirty="0"/>
              <a:t>“value”</a:t>
            </a:r>
            <a:r>
              <a:rPr lang="ko-KR" altLang="en-US" dirty="0"/>
              <a:t> 를 얻어낸다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53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9E17-FA50-07D1-A868-6FB8DE79E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93F4-5A27-36AB-4AC7-FF7D3B47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CDD2-0358-0EC9-5552-6D80AE8C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 = </a:t>
            </a:r>
            <a:r>
              <a:rPr lang="en-US" altLang="ko-KR" dirty="0" err="1"/>
              <a:t>dict</a:t>
            </a:r>
            <a:r>
              <a:rPr lang="en-US" altLang="ko-KR" dirty="0"/>
              <a:t>() # </a:t>
            </a:r>
            <a:r>
              <a:rPr lang="ko-KR" altLang="en-US" dirty="0"/>
              <a:t>빈 사전형 객체 생성</a:t>
            </a:r>
            <a:endParaRPr lang="en-US" altLang="ko-KR" dirty="0"/>
          </a:p>
          <a:p>
            <a:r>
              <a:rPr lang="ko-KR" altLang="en-US" dirty="0"/>
              <a:t>리스트와 비슷하게  </a:t>
            </a:r>
            <a:r>
              <a:rPr lang="en-US" altLang="ko-KR" dirty="0"/>
              <a:t>[ ] </a:t>
            </a:r>
            <a:r>
              <a:rPr lang="ko-KR" altLang="en-US" dirty="0"/>
              <a:t>연산자를 이용해 읽고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D[“</a:t>
            </a:r>
            <a:r>
              <a:rPr lang="ko-KR" altLang="en-US" dirty="0"/>
              <a:t>알고리즘</a:t>
            </a:r>
            <a:r>
              <a:rPr lang="en-US" altLang="ko-KR" dirty="0"/>
              <a:t>”]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정해진 절차에 따라</a:t>
            </a:r>
            <a:r>
              <a:rPr lang="en-US" altLang="ko-KR" dirty="0"/>
              <a:t>….”</a:t>
            </a:r>
          </a:p>
          <a:p>
            <a:r>
              <a:rPr lang="en-US" altLang="ko-KR" dirty="0"/>
              <a:t>D[“age”] = 20 # </a:t>
            </a:r>
            <a:r>
              <a:rPr lang="ko-KR" altLang="en-US" dirty="0"/>
              <a:t>숫자도 가능</a:t>
            </a:r>
            <a:endParaRPr lang="en-US" altLang="ko-KR" dirty="0"/>
          </a:p>
          <a:p>
            <a:r>
              <a:rPr lang="en-US" altLang="ko-KR" dirty="0"/>
              <a:t>D[12] = “my age” # key </a:t>
            </a:r>
            <a:r>
              <a:rPr lang="ko-KR" altLang="en-US" dirty="0"/>
              <a:t>로 문자열 대신 다른 자료형을 넣어도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27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57F39-000A-3F21-4E9D-7C32432B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순회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80720-B36A-32E1-FBD0-587F0FD5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key in </a:t>
            </a:r>
            <a:r>
              <a:rPr lang="en-US" altLang="ko-KR" dirty="0" err="1"/>
              <a:t>D.keys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  print(D[key])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70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6840-7C25-9B0A-7353-E8DC70E5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35EB-B397-62BA-5676-FA5D341D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2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CCC7A-30E8-5C15-09AD-74243568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29E9-DF55-AFA7-DCAA-2CC44E4A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134C4-FA83-DB78-5046-211B7990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그대로 </a:t>
            </a:r>
            <a:r>
              <a:rPr lang="en-US" altLang="ko-KR" dirty="0"/>
              <a:t>‘</a:t>
            </a:r>
            <a:r>
              <a:rPr lang="ko-KR" altLang="en-US" dirty="0"/>
              <a:t>집합</a:t>
            </a:r>
            <a:r>
              <a:rPr lang="en-US" altLang="ko-KR" dirty="0"/>
              <a:t>‘ 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중복되지 않은 데이터를 저장하는 자료구조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74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7303-97E8-E5E3-C645-7F0DF662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9FB7C-B8D0-3352-9581-EC9E096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96353-4397-B36E-5F45-7D239492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set()</a:t>
            </a:r>
          </a:p>
          <a:p>
            <a:r>
              <a:rPr lang="en-US" altLang="ko-KR" dirty="0" err="1"/>
              <a:t>S.add</a:t>
            </a:r>
            <a:r>
              <a:rPr lang="en-US" altLang="ko-KR" dirty="0"/>
              <a:t>(“hello”)</a:t>
            </a:r>
          </a:p>
          <a:p>
            <a:r>
              <a:rPr lang="en-US" altLang="ko-KR" dirty="0" err="1"/>
              <a:t>S.add</a:t>
            </a:r>
            <a:r>
              <a:rPr lang="en-US" altLang="ko-KR" dirty="0"/>
              <a:t>(“hello”)</a:t>
            </a:r>
          </a:p>
          <a:p>
            <a:r>
              <a:rPr lang="en-US" altLang="ko-KR" dirty="0"/>
              <a:t>Print(s) =&gt; { “hello” }</a:t>
            </a:r>
          </a:p>
        </p:txBody>
      </p:sp>
    </p:spTree>
    <p:extLst>
      <p:ext uri="{BB962C8B-B14F-4D97-AF65-F5344CB8AC3E}">
        <p14:creationId xmlns:p14="http://schemas.microsoft.com/office/powerpoint/2010/main" val="253936391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3E2"/>
      </a:lt2>
      <a:accent1>
        <a:srgbClr val="3FAFBF"/>
      </a:accent1>
      <a:accent2>
        <a:srgbClr val="30B58E"/>
      </a:accent2>
      <a:accent3>
        <a:srgbClr val="3CB65F"/>
      </a:accent3>
      <a:accent4>
        <a:srgbClr val="43B931"/>
      </a:accent4>
      <a:accent5>
        <a:srgbClr val="7AAF3A"/>
      </a:accent5>
      <a:accent6>
        <a:srgbClr val="A3A72C"/>
      </a:accent6>
      <a:hlink>
        <a:srgbClr val="549030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316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Avenir Next</vt:lpstr>
      <vt:lpstr>Arial</vt:lpstr>
      <vt:lpstr>Neue Haas Grotesk Text Pro</vt:lpstr>
      <vt:lpstr>InterweaveVTI</vt:lpstr>
      <vt:lpstr>2024-1 기초 스터디</vt:lpstr>
      <vt:lpstr>목차</vt:lpstr>
      <vt:lpstr>딕셔너리</vt:lpstr>
      <vt:lpstr>딕셔너리</vt:lpstr>
      <vt:lpstr>딕셔너리</vt:lpstr>
      <vt:lpstr>딕셔너리 - 순회</vt:lpstr>
      <vt:lpstr>딕셔너리 - 연습문제</vt:lpstr>
      <vt:lpstr>셋 (set)</vt:lpstr>
      <vt:lpstr>셋 (set)</vt:lpstr>
      <vt:lpstr>셋 (set)</vt:lpstr>
      <vt:lpstr>셋 (set)</vt:lpstr>
      <vt:lpstr>셋 (set) - 연습문제</vt:lpstr>
      <vt:lpstr>덱 (Deque)</vt:lpstr>
      <vt:lpstr>덱 (Deque)</vt:lpstr>
      <vt:lpstr>덱 (Deque)</vt:lpstr>
      <vt:lpstr>덱 (Deque) - 연습문제</vt:lpstr>
      <vt:lpstr>이번주 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2024-1 기초 스터디</dc:title>
  <dc:creator>권찬</dc:creator>
  <cp:lastModifiedBy>권찬</cp:lastModifiedBy>
  <cp:revision>19</cp:revision>
  <dcterms:created xsi:type="dcterms:W3CDTF">2024-02-01T13:49:59Z</dcterms:created>
  <dcterms:modified xsi:type="dcterms:W3CDTF">2024-02-14T05:31:59Z</dcterms:modified>
</cp:coreProperties>
</file>