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3" r:id="rId5"/>
    <p:sldId id="268" r:id="rId6"/>
    <p:sldId id="264" r:id="rId7"/>
    <p:sldId id="266" r:id="rId8"/>
    <p:sldId id="267" r:id="rId9"/>
    <p:sldId id="265" r:id="rId10"/>
    <p:sldId id="269" r:id="rId11"/>
    <p:sldId id="270" r:id="rId12"/>
    <p:sldId id="271" r:id="rId13"/>
    <p:sldId id="272" r:id="rId14"/>
    <p:sldId id="273" r:id="rId15"/>
    <p:sldId id="274" r:id="rId16"/>
    <p:sldId id="259" r:id="rId17"/>
    <p:sldId id="260" r:id="rId18"/>
    <p:sldId id="261" r:id="rId19"/>
    <p:sldId id="262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3/11/2024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8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6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9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4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0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4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6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1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8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9F68D-4720-839A-6B3C-79FA91AE2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7" r="-1" b="23848"/>
          <a:stretch/>
        </p:blipFill>
        <p:spPr>
          <a:xfrm>
            <a:off x="0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69CEAF-3107-1D76-64A6-E34CFDB04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en-US" altLang="ko-KR" dirty="0"/>
              <a:t>2024-1</a:t>
            </a:r>
            <a:br>
              <a:rPr lang="en-US" altLang="ko-KR" dirty="0"/>
            </a:br>
            <a:r>
              <a:rPr lang="ko-KR" altLang="en-US" dirty="0"/>
              <a:t>기초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1CBB4D-E9FD-8B40-65C2-71730CF1B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en-US" altLang="ko-KR" dirty="0"/>
              <a:t>6</a:t>
            </a:r>
            <a:r>
              <a:rPr lang="en-US" altLang="ko-KR"/>
              <a:t>. </a:t>
            </a:r>
            <a:r>
              <a:rPr lang="ko-KR" altLang="en-US" dirty="0"/>
              <a:t>함수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7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BBFEB-B365-7C33-03F9-25BDBD173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B69DC-3D68-3352-039E-1064B9F4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반환 값 </a:t>
            </a:r>
            <a:r>
              <a:rPr lang="en-US" altLang="ko-KR" dirty="0"/>
              <a:t>(return)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8511E-9A4F-1519-0551-35E58C54D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Return</a:t>
            </a:r>
            <a:r>
              <a:rPr lang="ko-KR" altLang="en-US" dirty="0"/>
              <a:t> 값 지정을 </a:t>
            </a:r>
            <a:r>
              <a:rPr lang="ko-KR" altLang="en-US" dirty="0" err="1"/>
              <a:t>안하면</a:t>
            </a:r>
            <a:r>
              <a:rPr lang="ko-KR" altLang="en-US" dirty="0"/>
              <a:t> </a:t>
            </a:r>
            <a:r>
              <a:rPr lang="en-US" altLang="ko-KR" dirty="0"/>
              <a:t>None </a:t>
            </a:r>
            <a:r>
              <a:rPr lang="ko-KR" altLang="en-US" dirty="0"/>
              <a:t>이 반환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Return </a:t>
            </a:r>
            <a:r>
              <a:rPr lang="ko-KR" altLang="en-US" dirty="0"/>
              <a:t>은 값을 하나만 반환할 수도</a:t>
            </a:r>
            <a:r>
              <a:rPr lang="en-US" altLang="ko-KR" dirty="0"/>
              <a:t>, </a:t>
            </a:r>
            <a:r>
              <a:rPr lang="ko-KR" altLang="en-US" dirty="0"/>
              <a:t>여러 개 반환할 수도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Return </a:t>
            </a:r>
            <a:r>
              <a:rPr lang="ko-KR" altLang="en-US" dirty="0"/>
              <a:t>은 함수 실행을 </a:t>
            </a:r>
            <a:r>
              <a:rPr lang="en-US" altLang="ko-KR" dirty="0"/>
              <a:t>‘</a:t>
            </a:r>
            <a:r>
              <a:rPr lang="ko-KR" altLang="en-US" dirty="0"/>
              <a:t>종료</a:t>
            </a:r>
            <a:r>
              <a:rPr lang="en-US" altLang="ko-KR" dirty="0"/>
              <a:t>’</a:t>
            </a:r>
            <a:r>
              <a:rPr lang="ko-KR" altLang="en-US" dirty="0"/>
              <a:t>하는 용도로도 쓰인다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반복문</a:t>
            </a:r>
            <a:r>
              <a:rPr lang="ko-KR" altLang="en-US" dirty="0"/>
              <a:t> 돌다가 </a:t>
            </a:r>
            <a:r>
              <a:rPr lang="en-US" altLang="ko-KR" dirty="0"/>
              <a:t>return </a:t>
            </a:r>
            <a:r>
              <a:rPr lang="ko-KR" altLang="en-US" dirty="0"/>
              <a:t>하면 </a:t>
            </a:r>
            <a:r>
              <a:rPr lang="en-US" altLang="ko-KR" dirty="0"/>
              <a:t>break </a:t>
            </a:r>
            <a:r>
              <a:rPr lang="ko-KR" altLang="en-US" dirty="0"/>
              <a:t>가 아니라 그냥 함수 밖으로 </a:t>
            </a:r>
            <a:r>
              <a:rPr lang="ko-KR" altLang="en-US" dirty="0" err="1"/>
              <a:t>나가버림</a:t>
            </a:r>
            <a:r>
              <a:rPr lang="en-US" altLang="ko-KR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168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F96F2-8FC5-E144-4FF0-4A755D07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62A8B-6029-11FB-0B93-A590845CF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익명 함수라고도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익명</a:t>
            </a:r>
            <a:r>
              <a:rPr lang="en-US" altLang="ko-KR" dirty="0"/>
              <a:t>‘ </a:t>
            </a:r>
            <a:r>
              <a:rPr lang="ko-KR" altLang="en-US" dirty="0"/>
              <a:t>이라는 이름에 맞게</a:t>
            </a:r>
            <a:r>
              <a:rPr lang="en-US" altLang="ko-KR" dirty="0"/>
              <a:t>, </a:t>
            </a:r>
            <a:r>
              <a:rPr lang="ko-KR" altLang="en-US" dirty="0"/>
              <a:t>함수의 </a:t>
            </a:r>
            <a:r>
              <a:rPr lang="en-US" altLang="ko-KR" dirty="0"/>
              <a:t>‘</a:t>
            </a:r>
            <a:r>
              <a:rPr lang="ko-KR" altLang="en-US" dirty="0"/>
              <a:t>이름</a:t>
            </a:r>
            <a:r>
              <a:rPr lang="en-US" altLang="ko-KR" dirty="0"/>
              <a:t>‘ </a:t>
            </a:r>
            <a:r>
              <a:rPr lang="ko-KR" altLang="en-US" dirty="0"/>
              <a:t>을 정하지 않고 기능만을 정의한 간단한 형태의 함수이다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Lambda </a:t>
            </a:r>
            <a:r>
              <a:rPr lang="ko-KR" altLang="en-US" dirty="0"/>
              <a:t>매개변수 </a:t>
            </a:r>
            <a:r>
              <a:rPr lang="en-US" altLang="ko-KR" dirty="0"/>
              <a:t>: </a:t>
            </a:r>
            <a:r>
              <a:rPr lang="ko-KR" altLang="en-US" dirty="0" err="1"/>
              <a:t>반환값</a:t>
            </a:r>
            <a:endParaRPr lang="en-US" altLang="ko-KR" dirty="0"/>
          </a:p>
          <a:p>
            <a:r>
              <a:rPr lang="ko-KR" altLang="en-US" dirty="0"/>
              <a:t>형태로 작성한다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람다함수는 정렬할 때 많이 활용된다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527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D75E9-414C-3D34-0C05-2CEF733E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738085-6BFC-C99C-DBD3-2E85E6FA7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819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D9F68D-4720-839A-6B3C-79FA91AE2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7" r="-1" b="23848"/>
          <a:stretch/>
        </p:blipFill>
        <p:spPr>
          <a:xfrm>
            <a:off x="0" y="10"/>
            <a:ext cx="12188952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A69CEAF-3107-1D76-64A6-E34CFDB04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en-US" altLang="ko-KR" dirty="0"/>
              <a:t>2024-1</a:t>
            </a:r>
            <a:br>
              <a:rPr lang="en-US" altLang="ko-KR" dirty="0"/>
            </a:br>
            <a:r>
              <a:rPr lang="ko-KR" altLang="en-US" dirty="0"/>
              <a:t>기초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1CBB4D-E9FD-8B40-65C2-71730CF1B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재귀 함수</a:t>
            </a:r>
          </a:p>
        </p:txBody>
      </p:sp>
    </p:spTree>
    <p:extLst>
      <p:ext uri="{BB962C8B-B14F-4D97-AF65-F5344CB8AC3E}">
        <p14:creationId xmlns:p14="http://schemas.microsoft.com/office/powerpoint/2010/main" val="3238727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FA7C6-7246-A218-AA5C-1CEAF4A2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5B27C-0939-B425-146B-A6A946432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재귀 함수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스택 </a:t>
            </a:r>
            <a:r>
              <a:rPr lang="ko-KR" altLang="en-US" dirty="0" err="1"/>
              <a:t>오버플로우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연습 문제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6701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2BDEA-FB7E-AE88-6E86-5A9881E6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5D347-77F3-D819-4497-A1EA4A676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재귀 </a:t>
            </a:r>
            <a:r>
              <a:rPr lang="en-US" altLang="ko-KR" dirty="0"/>
              <a:t>= </a:t>
            </a:r>
            <a:r>
              <a:rPr lang="ko-KR" altLang="en-US" dirty="0"/>
              <a:t>다시 돌아오는 것</a:t>
            </a:r>
            <a:endParaRPr lang="en-US" altLang="ko-KR" dirty="0"/>
          </a:p>
          <a:p>
            <a:r>
              <a:rPr lang="ko-KR" altLang="en-US" dirty="0"/>
              <a:t>함수가 자기 자신을 그대로 호출한 뒤</a:t>
            </a:r>
            <a:r>
              <a:rPr lang="en-US" altLang="ko-KR" dirty="0"/>
              <a:t>, </a:t>
            </a:r>
            <a:r>
              <a:rPr lang="ko-KR" altLang="en-US" dirty="0"/>
              <a:t>자기 자신으로 돌아오는 것을 말함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수학의 합성 함수 </a:t>
            </a:r>
            <a:r>
              <a:rPr lang="en-US" altLang="ko-KR" dirty="0"/>
              <a:t>F(F(x)) </a:t>
            </a:r>
            <a:r>
              <a:rPr lang="ko-KR" altLang="en-US" dirty="0"/>
              <a:t>를 생각하면 편하다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463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BE61B-7665-A62C-1243-89835FEA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 </a:t>
            </a:r>
            <a:r>
              <a:rPr lang="en-US" altLang="ko-KR" dirty="0"/>
              <a:t>-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78BFFE-D89E-FFFE-105B-35C77892C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 </a:t>
            </a:r>
            <a:r>
              <a:rPr lang="ko-KR" altLang="en-US" dirty="0"/>
              <a:t>함수</a:t>
            </a:r>
            <a:r>
              <a:rPr lang="en-US" altLang="ko-KR" dirty="0"/>
              <a:t>(x):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함수</a:t>
            </a:r>
            <a:r>
              <a:rPr lang="en-US" altLang="ko-KR" dirty="0"/>
              <a:t>(x-1)</a:t>
            </a:r>
          </a:p>
          <a:p>
            <a:r>
              <a:rPr lang="en-US" altLang="ko-KR" dirty="0"/>
              <a:t>    return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</a:p>
          <a:p>
            <a:endParaRPr lang="en-US" altLang="ko-KR" dirty="0"/>
          </a:p>
          <a:p>
            <a:r>
              <a:rPr lang="ko-KR" altLang="en-US" dirty="0"/>
              <a:t>하지만 이 함수를 그대로 실행하면 </a:t>
            </a:r>
            <a:r>
              <a:rPr lang="ko-KR" altLang="en-US" dirty="0" err="1"/>
              <a:t>오버플로우</a:t>
            </a:r>
            <a:r>
              <a:rPr lang="ko-KR" altLang="en-US" dirty="0"/>
              <a:t> 에러가 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3069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E2B75-6E61-C67E-E5C9-BA3ED37A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</a:t>
            </a:r>
            <a:r>
              <a:rPr lang="ko-KR" altLang="en-US" dirty="0" err="1"/>
              <a:t>오버플로우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786B3-9918-E969-95AD-055AEACD2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함수를 실행</a:t>
            </a:r>
            <a:r>
              <a:rPr lang="en-US" altLang="ko-KR" dirty="0"/>
              <a:t>(</a:t>
            </a:r>
            <a:r>
              <a:rPr lang="ko-KR" altLang="en-US" dirty="0"/>
              <a:t>호출</a:t>
            </a:r>
            <a:r>
              <a:rPr lang="en-US" altLang="ko-KR" dirty="0"/>
              <a:t>) </a:t>
            </a:r>
            <a:r>
              <a:rPr lang="ko-KR" altLang="en-US" dirty="0"/>
              <a:t>하면</a:t>
            </a:r>
            <a:r>
              <a:rPr lang="en-US" altLang="ko-KR" dirty="0"/>
              <a:t>, </a:t>
            </a:r>
            <a:r>
              <a:rPr lang="ko-KR" altLang="en-US" dirty="0"/>
              <a:t>메모리에 함수를 실행하기 위한 정보가 담긴 데이터가 저장된다</a:t>
            </a:r>
            <a:r>
              <a:rPr lang="en-US" altLang="ko-KR" dirty="0"/>
              <a:t>. (</a:t>
            </a:r>
            <a:r>
              <a:rPr lang="ko-KR" altLang="en-US" dirty="0"/>
              <a:t>함수를 실행하기 위한 정보 </a:t>
            </a:r>
            <a:r>
              <a:rPr lang="en-US" altLang="ko-KR" dirty="0"/>
              <a:t>== </a:t>
            </a:r>
            <a:r>
              <a:rPr lang="ko-KR" altLang="en-US" dirty="0"/>
              <a:t>콜 스택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그런데 이 데이터는 함수가 종료되기 전에는 메모리에서 사라지지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함수가 호출된 상태에서 함수가 끝나기 전에 내부 함수를 또 호출하면 메모리에 내부 함수를 실행하기 위한 정보가 담긴 데이터를 추가로 저장한다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4149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413CB-4B3B-931A-451B-B96C8B07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</a:t>
            </a:r>
            <a:r>
              <a:rPr lang="ko-KR" altLang="en-US" dirty="0" err="1"/>
              <a:t>오버플로우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AAB59-14A2-15BD-4279-D12A3F3C6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함수를 이렇게 </a:t>
            </a:r>
            <a:r>
              <a:rPr lang="en-US" altLang="ko-KR" dirty="0"/>
              <a:t>100</a:t>
            </a:r>
            <a:r>
              <a:rPr lang="ko-KR" altLang="en-US" dirty="0"/>
              <a:t>번 </a:t>
            </a:r>
            <a:r>
              <a:rPr lang="en-US" altLang="ko-KR" dirty="0"/>
              <a:t>1000</a:t>
            </a:r>
            <a:r>
              <a:rPr lang="ko-KR" altLang="en-US" dirty="0"/>
              <a:t>번 </a:t>
            </a:r>
            <a:r>
              <a:rPr lang="en-US" altLang="ko-KR" dirty="0"/>
              <a:t>10000</a:t>
            </a:r>
            <a:r>
              <a:rPr lang="ko-KR" altLang="en-US" dirty="0"/>
              <a:t>번 호출하면 메모리에 데이터가 계속 쌓이니까 언젠가는 메모리에 공간이 부족해서 함수를 호출할 수 없게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상황을 </a:t>
            </a:r>
            <a:r>
              <a:rPr lang="en-US" altLang="ko-KR" dirty="0"/>
              <a:t>‘</a:t>
            </a:r>
            <a:r>
              <a:rPr lang="ko-KR" altLang="en-US" dirty="0"/>
              <a:t>스택 </a:t>
            </a:r>
            <a:r>
              <a:rPr lang="ko-KR" altLang="en-US" dirty="0" err="1"/>
              <a:t>오버플로우</a:t>
            </a:r>
            <a:r>
              <a:rPr lang="en-US" altLang="ko-KR" dirty="0"/>
              <a:t>‘ 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왜 </a:t>
            </a:r>
            <a:r>
              <a:rPr lang="en-US" altLang="ko-KR" dirty="0"/>
              <a:t>‘</a:t>
            </a:r>
            <a:r>
              <a:rPr lang="ko-KR" altLang="en-US" dirty="0"/>
              <a:t>스택</a:t>
            </a:r>
            <a:r>
              <a:rPr lang="en-US" altLang="ko-KR" dirty="0"/>
              <a:t>‘ </a:t>
            </a:r>
            <a:r>
              <a:rPr lang="ko-KR" altLang="en-US" dirty="0" err="1"/>
              <a:t>이냐면</a:t>
            </a:r>
            <a:r>
              <a:rPr lang="ko-KR" altLang="en-US" dirty="0"/>
              <a:t> 함수가 실행될 때 정보를 저장하는 메모리의 종류가 </a:t>
            </a:r>
            <a:r>
              <a:rPr lang="en-US" altLang="ko-KR" dirty="0"/>
              <a:t>‘</a:t>
            </a:r>
            <a:r>
              <a:rPr lang="ko-KR" altLang="en-US" dirty="0"/>
              <a:t>스택 메모리</a:t>
            </a:r>
            <a:r>
              <a:rPr lang="en-US" altLang="ko-KR" dirty="0"/>
              <a:t>‘ </a:t>
            </a:r>
            <a:r>
              <a:rPr lang="ko-KR" altLang="en-US" dirty="0"/>
              <a:t>이기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5717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93D88-2231-0199-74B9-3DC9B8C9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</a:t>
            </a:r>
            <a:r>
              <a:rPr lang="ko-KR" altLang="en-US" dirty="0" err="1"/>
              <a:t>오버플로우</a:t>
            </a:r>
            <a:r>
              <a:rPr lang="en-US" altLang="ko-KR" dirty="0"/>
              <a:t> </a:t>
            </a:r>
            <a:r>
              <a:rPr lang="ko-KR" altLang="en-US" dirty="0"/>
              <a:t>방지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971474-857F-A522-9204-4F5055A86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기저 조건을 달아야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기저 조건 </a:t>
            </a:r>
            <a:r>
              <a:rPr lang="en-US" altLang="ko-KR" dirty="0"/>
              <a:t>= </a:t>
            </a:r>
            <a:r>
              <a:rPr lang="ko-KR" altLang="en-US" dirty="0"/>
              <a:t>함수 안에서 추가적으로 함수를 호출하지 않고 값을 바로 반환하는 조건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Def</a:t>
            </a:r>
            <a:r>
              <a:rPr lang="ko-KR" altLang="en-US" dirty="0"/>
              <a:t> 함수</a:t>
            </a:r>
            <a:r>
              <a:rPr lang="en-US" altLang="ko-KR" dirty="0"/>
              <a:t>(x):</a:t>
            </a:r>
          </a:p>
          <a:p>
            <a:r>
              <a:rPr lang="en-US" altLang="ko-KR" dirty="0"/>
              <a:t>    if x == 0:</a:t>
            </a:r>
          </a:p>
          <a:p>
            <a:pPr marL="0" indent="0">
              <a:buNone/>
            </a:pPr>
            <a:r>
              <a:rPr lang="en-US" altLang="ko-KR" dirty="0"/>
              <a:t>           return 0</a:t>
            </a:r>
          </a:p>
          <a:p>
            <a:pPr marL="0" indent="0">
              <a:buNone/>
            </a:pPr>
            <a:r>
              <a:rPr lang="en-US" altLang="ko-KR" dirty="0"/>
              <a:t>       return</a:t>
            </a:r>
            <a:r>
              <a:rPr lang="ko-KR" altLang="en-US" dirty="0"/>
              <a:t> 함수</a:t>
            </a:r>
            <a:r>
              <a:rPr lang="en-US" altLang="ko-KR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287388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FA7C6-7246-A218-AA5C-1CEAF4A2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5B27C-0939-B425-146B-A6A946432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함수란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매개변수</a:t>
            </a:r>
            <a:r>
              <a:rPr lang="en-US" altLang="ko-KR" dirty="0"/>
              <a:t> &amp; </a:t>
            </a:r>
            <a:r>
              <a:rPr lang="ko-KR" altLang="en-US" dirty="0"/>
              <a:t>인자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함수와 메서드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/>
              <a:t>람다 함수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1259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3034E-C792-F772-800E-B40C1DA78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702F-EB1C-4AB6-F769-C7C8090F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</a:t>
            </a:r>
            <a:r>
              <a:rPr lang="ko-KR" altLang="en-US" dirty="0" err="1"/>
              <a:t>오버플로우</a:t>
            </a:r>
            <a:r>
              <a:rPr lang="en-US" altLang="ko-KR" dirty="0"/>
              <a:t> </a:t>
            </a:r>
            <a:r>
              <a:rPr lang="ko-KR" altLang="en-US" dirty="0"/>
              <a:t>방지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6857B8-F334-958E-DF20-BA2969F1D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파이썬에서는</a:t>
            </a:r>
            <a:r>
              <a:rPr lang="ko-KR" altLang="en-US" dirty="0"/>
              <a:t> 메모리가 정말 모자란 것과 별개로 </a:t>
            </a:r>
            <a:r>
              <a:rPr lang="en-US" altLang="ko-KR" dirty="0"/>
              <a:t>2000</a:t>
            </a:r>
            <a:r>
              <a:rPr lang="ko-KR" altLang="en-US" dirty="0"/>
              <a:t>번의 호출을 기본제한으로 </a:t>
            </a:r>
            <a:r>
              <a:rPr lang="ko-KR" altLang="en-US" dirty="0" err="1"/>
              <a:t>달아둠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Import sys</a:t>
            </a:r>
          </a:p>
          <a:p>
            <a:r>
              <a:rPr lang="en-US" altLang="ko-KR" dirty="0" err="1"/>
              <a:t>Sys.setrecursionlimit</a:t>
            </a:r>
            <a:r>
              <a:rPr lang="en-US" altLang="ko-KR" dirty="0"/>
              <a:t>(10**6)</a:t>
            </a:r>
          </a:p>
          <a:p>
            <a:r>
              <a:rPr lang="ko-KR" altLang="en-US" dirty="0"/>
              <a:t>이런 코드를 추가하면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너무 크게 한다고 무조건 좋은 건 아니다</a:t>
            </a:r>
            <a:r>
              <a:rPr lang="en-US" altLang="ko-KR" dirty="0"/>
              <a:t>. </a:t>
            </a:r>
            <a:r>
              <a:rPr lang="ko-KR" altLang="en-US" dirty="0"/>
              <a:t>메모리 초과 날 수도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10</a:t>
            </a:r>
            <a:r>
              <a:rPr lang="ko-KR" altLang="en-US" dirty="0"/>
              <a:t>만</a:t>
            </a:r>
            <a:r>
              <a:rPr lang="en-US" altLang="ko-KR" dirty="0"/>
              <a:t>~100</a:t>
            </a:r>
            <a:r>
              <a:rPr lang="ko-KR" altLang="en-US" dirty="0"/>
              <a:t>만 정도가 적정선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263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177D1-A821-B576-5DBC-DFAB607E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C0709-949F-04C3-3396-034279B8B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같이 풀어볼 연습 문제</a:t>
            </a:r>
          </a:p>
        </p:txBody>
      </p:sp>
    </p:spTree>
    <p:extLst>
      <p:ext uri="{BB962C8B-B14F-4D97-AF65-F5344CB8AC3E}">
        <p14:creationId xmlns:p14="http://schemas.microsoft.com/office/powerpoint/2010/main" val="126901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 사용되는 코드 집합</a:t>
            </a:r>
            <a:endParaRPr lang="en-US" altLang="ko-KR" dirty="0"/>
          </a:p>
          <a:p>
            <a:r>
              <a:rPr lang="ko-KR" altLang="en-US" dirty="0"/>
              <a:t>어떤 코드 집합이 수행하는 한가지 기능이 반복 사용될 때 함수로 만든다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출력</a:t>
            </a:r>
            <a:r>
              <a:rPr lang="en-US" altLang="ko-KR" dirty="0"/>
              <a:t>, </a:t>
            </a:r>
            <a:r>
              <a:rPr lang="ko-KR" altLang="en-US" dirty="0"/>
              <a:t>입력</a:t>
            </a:r>
            <a:r>
              <a:rPr lang="en-US" altLang="ko-KR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55871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393CA-0A2B-DC87-3A59-C635F235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선언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5E5E2-428E-3AAF-D2B9-231AACE95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Def </a:t>
            </a:r>
            <a:r>
              <a:rPr lang="ko-KR" altLang="en-US" b="1" dirty="0"/>
              <a:t>함수이름</a:t>
            </a:r>
            <a:r>
              <a:rPr lang="en-US" altLang="ko-KR" b="1" dirty="0"/>
              <a:t>(</a:t>
            </a:r>
            <a:r>
              <a:rPr lang="ko-KR" altLang="en-US" b="1" dirty="0"/>
              <a:t>매개변수</a:t>
            </a:r>
            <a:r>
              <a:rPr lang="en-US" altLang="ko-KR" b="1" dirty="0"/>
              <a:t>, </a:t>
            </a:r>
            <a:r>
              <a:rPr lang="ko-KR" altLang="en-US" b="1" dirty="0"/>
              <a:t>매개변수</a:t>
            </a:r>
            <a:r>
              <a:rPr lang="en-US" altLang="ko-KR" b="1" dirty="0"/>
              <a:t>, ….):</a:t>
            </a:r>
          </a:p>
          <a:p>
            <a:r>
              <a:rPr lang="en-US" altLang="ko-KR" b="1" dirty="0"/>
              <a:t>    </a:t>
            </a:r>
            <a:r>
              <a:rPr lang="ko-KR" altLang="en-US" b="1" dirty="0"/>
              <a:t>코드</a:t>
            </a:r>
            <a:endParaRPr lang="en-US" altLang="ko-KR" b="1" dirty="0"/>
          </a:p>
          <a:p>
            <a:r>
              <a:rPr lang="en-US" altLang="ko-KR" b="1" dirty="0"/>
              <a:t>    return </a:t>
            </a:r>
            <a:r>
              <a:rPr lang="ko-KR" altLang="en-US" b="1" dirty="0"/>
              <a:t>돌려주는 값 </a:t>
            </a:r>
            <a:r>
              <a:rPr lang="en-US" altLang="ko-KR" b="1" dirty="0"/>
              <a:t>(</a:t>
            </a:r>
            <a:r>
              <a:rPr lang="ko-KR" altLang="en-US" b="1" dirty="0"/>
              <a:t>선택적</a:t>
            </a:r>
            <a:r>
              <a:rPr lang="en-US" altLang="ko-KR" b="1" dirty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401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69189-79CF-F352-D66D-EB4764ED1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27094-9673-1C55-B1D4-665DD8FC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61074-5961-FC0A-4778-7F2403A11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Def </a:t>
            </a:r>
            <a:r>
              <a:rPr lang="ko-KR" altLang="en-US" dirty="0"/>
              <a:t>함수이름</a:t>
            </a:r>
            <a:r>
              <a:rPr lang="en-US" altLang="ko-KR" dirty="0"/>
              <a:t>(</a:t>
            </a:r>
            <a:r>
              <a:rPr lang="ko-KR" altLang="en-US" dirty="0"/>
              <a:t>매개변수</a:t>
            </a:r>
            <a:r>
              <a:rPr lang="en-US" altLang="ko-KR" dirty="0"/>
              <a:t>, </a:t>
            </a:r>
            <a:r>
              <a:rPr lang="ko-KR" altLang="en-US" dirty="0"/>
              <a:t>매개변수</a:t>
            </a:r>
            <a:r>
              <a:rPr lang="en-US" altLang="ko-KR" dirty="0"/>
              <a:t>, ….):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코드</a:t>
            </a:r>
            <a:endParaRPr lang="en-US" altLang="ko-KR" dirty="0"/>
          </a:p>
          <a:p>
            <a:r>
              <a:rPr lang="en-US" altLang="ko-KR" dirty="0"/>
              <a:t>    return </a:t>
            </a:r>
            <a:r>
              <a:rPr lang="ko-KR" altLang="en-US" dirty="0"/>
              <a:t>돌려주는 값 </a:t>
            </a:r>
            <a:r>
              <a:rPr lang="en-US" altLang="ko-KR" dirty="0"/>
              <a:t>(</a:t>
            </a:r>
            <a:r>
              <a:rPr lang="ko-KR" altLang="en-US" dirty="0"/>
              <a:t>선택적</a:t>
            </a:r>
            <a:r>
              <a:rPr lang="en-US" altLang="ko-KR" dirty="0"/>
              <a:t>)</a:t>
            </a:r>
          </a:p>
          <a:p>
            <a:endParaRPr lang="en-US" altLang="ko-KR" b="1" dirty="0"/>
          </a:p>
          <a:p>
            <a:r>
              <a:rPr lang="ko-KR" altLang="en-US" b="1" dirty="0"/>
              <a:t>함수이름</a:t>
            </a:r>
            <a:r>
              <a:rPr lang="en-US" altLang="ko-KR" b="1" dirty="0"/>
              <a:t>(</a:t>
            </a:r>
            <a:r>
              <a:rPr lang="ko-KR" altLang="en-US" b="1" dirty="0" err="1"/>
              <a:t>인자값</a:t>
            </a:r>
            <a:r>
              <a:rPr lang="en-US" altLang="ko-KR" b="1" dirty="0"/>
              <a:t>, </a:t>
            </a:r>
            <a:r>
              <a:rPr lang="ko-KR" altLang="en-US" b="1" dirty="0" err="1"/>
              <a:t>인자값</a:t>
            </a:r>
            <a:r>
              <a:rPr lang="en-US" altLang="ko-KR" b="1" dirty="0"/>
              <a:t>, …)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580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FE3B0-8C43-2316-62D9-553E5400A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39029-3218-5484-AD4E-198A86116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FAC448-66B2-B0CC-82FB-96519685A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Def </a:t>
            </a:r>
            <a:r>
              <a:rPr lang="ko-KR" altLang="en-US" b="1" dirty="0"/>
              <a:t>함수이름</a:t>
            </a:r>
            <a:r>
              <a:rPr lang="en-US" altLang="ko-KR" b="1" dirty="0"/>
              <a:t>(</a:t>
            </a:r>
            <a:r>
              <a:rPr lang="ko-KR" altLang="en-US" b="1" dirty="0">
                <a:solidFill>
                  <a:schemeClr val="accent3"/>
                </a:solidFill>
              </a:rPr>
              <a:t>매개변수</a:t>
            </a:r>
            <a:r>
              <a:rPr lang="en-US" altLang="ko-KR" b="1" dirty="0">
                <a:solidFill>
                  <a:schemeClr val="accent3"/>
                </a:solidFill>
              </a:rPr>
              <a:t>, </a:t>
            </a:r>
            <a:r>
              <a:rPr lang="ko-KR" altLang="en-US" b="1" dirty="0">
                <a:solidFill>
                  <a:schemeClr val="accent3"/>
                </a:solidFill>
              </a:rPr>
              <a:t>매개변수</a:t>
            </a:r>
            <a:r>
              <a:rPr lang="en-US" altLang="ko-KR" b="1" dirty="0">
                <a:solidFill>
                  <a:schemeClr val="accent3"/>
                </a:solidFill>
              </a:rPr>
              <a:t>, </a:t>
            </a:r>
            <a:r>
              <a:rPr lang="en-US" altLang="ko-KR" b="1" dirty="0"/>
              <a:t>….):</a:t>
            </a:r>
          </a:p>
          <a:p>
            <a:r>
              <a:rPr lang="en-US" altLang="ko-KR" b="1" dirty="0"/>
              <a:t>    </a:t>
            </a:r>
            <a:r>
              <a:rPr lang="ko-KR" altLang="en-US" b="1" dirty="0"/>
              <a:t>코드</a:t>
            </a:r>
            <a:endParaRPr lang="en-US" altLang="ko-KR" b="1" dirty="0"/>
          </a:p>
          <a:p>
            <a:r>
              <a:rPr lang="en-US" altLang="ko-KR" b="1" dirty="0"/>
              <a:t>    return </a:t>
            </a:r>
            <a:r>
              <a:rPr lang="ko-KR" altLang="en-US" b="1" dirty="0"/>
              <a:t>돌려주는 값 </a:t>
            </a:r>
            <a:r>
              <a:rPr lang="en-US" altLang="ko-KR" b="1" dirty="0"/>
              <a:t>(</a:t>
            </a:r>
            <a:r>
              <a:rPr lang="ko-KR" altLang="en-US" b="1" dirty="0"/>
              <a:t>선택적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ko-KR" altLang="en-US" dirty="0"/>
              <a:t>함수 바깥과 함수 안을 </a:t>
            </a:r>
            <a:r>
              <a:rPr lang="en-US" altLang="ko-KR" dirty="0"/>
              <a:t>‘</a:t>
            </a:r>
            <a:r>
              <a:rPr lang="ko-KR" altLang="en-US" dirty="0"/>
              <a:t>매개</a:t>
            </a:r>
            <a:r>
              <a:rPr lang="en-US" altLang="ko-KR" dirty="0"/>
              <a:t>‘ </a:t>
            </a:r>
            <a:r>
              <a:rPr lang="ko-KR" altLang="en-US" dirty="0"/>
              <a:t>해주는 변수</a:t>
            </a:r>
            <a:endParaRPr lang="en-US" altLang="ko-KR" dirty="0"/>
          </a:p>
          <a:p>
            <a:r>
              <a:rPr lang="ko-KR" altLang="en-US" dirty="0"/>
              <a:t>함수 안에서 코드 실행을 위해 필요한 데이터가 담기는 공간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699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3C2F7-B7B2-F0A0-0427-848C48849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9B560-BD9A-3074-DF17-78AFFAF4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2CBB35-3D78-33AF-E3BE-DC9F66899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Def </a:t>
            </a:r>
            <a:r>
              <a:rPr lang="ko-KR" altLang="en-US" b="1" dirty="0"/>
              <a:t>함수이름</a:t>
            </a:r>
            <a:r>
              <a:rPr lang="en-US" altLang="ko-KR" b="1" dirty="0"/>
              <a:t>(</a:t>
            </a:r>
            <a:r>
              <a:rPr lang="ko-KR" altLang="en-US" b="1" dirty="0">
                <a:solidFill>
                  <a:schemeClr val="accent3"/>
                </a:solidFill>
              </a:rPr>
              <a:t>매개변수</a:t>
            </a:r>
            <a:r>
              <a:rPr lang="en-US" altLang="ko-KR" b="1" dirty="0">
                <a:solidFill>
                  <a:schemeClr val="accent3"/>
                </a:solidFill>
              </a:rPr>
              <a:t>, </a:t>
            </a:r>
            <a:r>
              <a:rPr lang="ko-KR" altLang="en-US" b="1" dirty="0">
                <a:solidFill>
                  <a:schemeClr val="accent3"/>
                </a:solidFill>
              </a:rPr>
              <a:t>매개변수</a:t>
            </a:r>
            <a:r>
              <a:rPr lang="en-US" altLang="ko-KR" b="1" dirty="0">
                <a:solidFill>
                  <a:schemeClr val="accent3"/>
                </a:solidFill>
              </a:rPr>
              <a:t>, </a:t>
            </a:r>
            <a:r>
              <a:rPr lang="en-US" altLang="ko-KR" b="1" dirty="0"/>
              <a:t>….):</a:t>
            </a:r>
          </a:p>
          <a:p>
            <a:r>
              <a:rPr lang="en-US" altLang="ko-KR" b="1" dirty="0"/>
              <a:t>    </a:t>
            </a:r>
            <a:r>
              <a:rPr lang="ko-KR" altLang="en-US" b="1" dirty="0"/>
              <a:t>코드</a:t>
            </a:r>
            <a:endParaRPr lang="en-US" altLang="ko-KR" b="1" dirty="0"/>
          </a:p>
          <a:p>
            <a:r>
              <a:rPr lang="en-US" altLang="ko-KR" b="1" dirty="0"/>
              <a:t>    return </a:t>
            </a:r>
            <a:r>
              <a:rPr lang="ko-KR" altLang="en-US" b="1" dirty="0"/>
              <a:t>돌려주는 값 </a:t>
            </a:r>
            <a:r>
              <a:rPr lang="en-US" altLang="ko-KR" b="1" dirty="0"/>
              <a:t>(</a:t>
            </a:r>
            <a:r>
              <a:rPr lang="ko-KR" altLang="en-US" b="1" dirty="0"/>
              <a:t>선택적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ko-KR" altLang="en-US" dirty="0"/>
              <a:t>매개변수를 통해 들어오는 실제 값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6651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D8184-7745-1EF7-AC7F-914CC2525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9B337-0C4C-BC3E-0422-9B9F55B6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디폴트 매개변수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3F6E46-C06E-14C4-3B00-AD334AB38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Def </a:t>
            </a:r>
            <a:r>
              <a:rPr lang="ko-KR" altLang="en-US" b="1" dirty="0"/>
              <a:t>함수이름</a:t>
            </a:r>
            <a:r>
              <a:rPr lang="en-US" altLang="ko-KR" b="1" dirty="0"/>
              <a:t>(</a:t>
            </a:r>
            <a:r>
              <a:rPr lang="ko-KR" altLang="en-US" b="1" dirty="0"/>
              <a:t>매개변수</a:t>
            </a:r>
            <a:r>
              <a:rPr lang="en-US" altLang="ko-KR" b="1" dirty="0"/>
              <a:t>1, </a:t>
            </a:r>
            <a:r>
              <a:rPr lang="ko-KR" altLang="en-US" b="1" dirty="0">
                <a:solidFill>
                  <a:schemeClr val="accent3"/>
                </a:solidFill>
              </a:rPr>
              <a:t>매개변수</a:t>
            </a:r>
            <a:r>
              <a:rPr lang="en-US" altLang="ko-KR" b="1" dirty="0">
                <a:solidFill>
                  <a:schemeClr val="accent3"/>
                </a:solidFill>
              </a:rPr>
              <a:t>2 = 10</a:t>
            </a:r>
            <a:r>
              <a:rPr lang="en-US" altLang="ko-KR" b="1" dirty="0"/>
              <a:t>):</a:t>
            </a:r>
          </a:p>
          <a:p>
            <a:r>
              <a:rPr lang="en-US" altLang="ko-KR" b="1" dirty="0"/>
              <a:t>    </a:t>
            </a:r>
            <a:r>
              <a:rPr lang="ko-KR" altLang="en-US" b="1" dirty="0"/>
              <a:t>코드</a:t>
            </a:r>
            <a:endParaRPr lang="en-US" altLang="ko-KR" b="1" dirty="0"/>
          </a:p>
          <a:p>
            <a:r>
              <a:rPr lang="en-US" altLang="ko-KR" b="1" dirty="0"/>
              <a:t>    return </a:t>
            </a:r>
            <a:r>
              <a:rPr lang="ko-KR" altLang="en-US" b="1" dirty="0"/>
              <a:t>돌려주는 값 </a:t>
            </a:r>
            <a:r>
              <a:rPr lang="en-US" altLang="ko-KR" b="1" dirty="0"/>
              <a:t>(</a:t>
            </a:r>
            <a:r>
              <a:rPr lang="ko-KR" altLang="en-US" b="1" dirty="0"/>
              <a:t>선택적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ko-KR" altLang="en-US" dirty="0"/>
              <a:t>매개변수에 아무런 값을 넘기지 않았을 때</a:t>
            </a:r>
            <a:r>
              <a:rPr lang="en-US" altLang="ko-KR" dirty="0"/>
              <a:t>, </a:t>
            </a:r>
            <a:r>
              <a:rPr lang="ko-KR" altLang="en-US" dirty="0"/>
              <a:t>기본으로 사용할 값을 지정할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766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25A6C-EED2-6B16-149D-7E63A1C4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키워드 매개변수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4A3E6A-B9EB-09F7-39A9-6FABADF29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매개변수 이름을 명시해서 값을 넘기는 것</a:t>
            </a:r>
            <a:endParaRPr lang="en-US" altLang="ko-KR" dirty="0"/>
          </a:p>
          <a:p>
            <a:r>
              <a:rPr lang="ko-KR" altLang="en-US" dirty="0"/>
              <a:t>알고리즘에서는 </a:t>
            </a:r>
            <a:r>
              <a:rPr lang="en-US" altLang="ko-KR" dirty="0"/>
              <a:t>Print(“data”,</a:t>
            </a:r>
            <a:r>
              <a:rPr lang="ko-KR" altLang="en-US" dirty="0"/>
              <a:t> </a:t>
            </a:r>
            <a:r>
              <a:rPr lang="en-US" altLang="ko-KR" dirty="0"/>
              <a:t>end=‘’)</a:t>
            </a:r>
            <a:r>
              <a:rPr lang="ko-KR" altLang="en-US" dirty="0"/>
              <a:t> 가 제일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583804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253C22"/>
      </a:dk2>
      <a:lt2>
        <a:srgbClr val="E8E3E2"/>
      </a:lt2>
      <a:accent1>
        <a:srgbClr val="3FAFBF"/>
      </a:accent1>
      <a:accent2>
        <a:srgbClr val="30B58E"/>
      </a:accent2>
      <a:accent3>
        <a:srgbClr val="3CB65F"/>
      </a:accent3>
      <a:accent4>
        <a:srgbClr val="43B931"/>
      </a:accent4>
      <a:accent5>
        <a:srgbClr val="7AAF3A"/>
      </a:accent5>
      <a:accent6>
        <a:srgbClr val="A3A72C"/>
      </a:accent6>
      <a:hlink>
        <a:srgbClr val="549030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576</Words>
  <Application>Microsoft Office PowerPoint</Application>
  <PresentationFormat>와이드스크린</PresentationFormat>
  <Paragraphs>104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Avenir Next</vt:lpstr>
      <vt:lpstr>Arial</vt:lpstr>
      <vt:lpstr>Neue Haas Grotesk Text Pro</vt:lpstr>
      <vt:lpstr>InterweaveVTI</vt:lpstr>
      <vt:lpstr>2024-1 기초 스터디</vt:lpstr>
      <vt:lpstr>목차</vt:lpstr>
      <vt:lpstr>함수</vt:lpstr>
      <vt:lpstr>함수 선언</vt:lpstr>
      <vt:lpstr>함수 호출</vt:lpstr>
      <vt:lpstr>매개변수</vt:lpstr>
      <vt:lpstr>인자</vt:lpstr>
      <vt:lpstr>디폴트 매개변수</vt:lpstr>
      <vt:lpstr>키워드 매개변수</vt:lpstr>
      <vt:lpstr>반환 값 (return)</vt:lpstr>
      <vt:lpstr>람다 함수</vt:lpstr>
      <vt:lpstr>연습 문제</vt:lpstr>
      <vt:lpstr>2024-1 기초 스터디</vt:lpstr>
      <vt:lpstr>목차</vt:lpstr>
      <vt:lpstr>재귀 함수</vt:lpstr>
      <vt:lpstr>재귀 함수 - 구현</vt:lpstr>
      <vt:lpstr>스택 오버플로우</vt:lpstr>
      <vt:lpstr>스택 오버플로우</vt:lpstr>
      <vt:lpstr>스택 오버플로우 방지</vt:lpstr>
      <vt:lpstr>스택 오버플로우 방지</vt:lpstr>
      <vt:lpstr>연습 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2024-1 기초 스터디</dc:title>
  <dc:creator>권찬</dc:creator>
  <cp:lastModifiedBy>권찬</cp:lastModifiedBy>
  <cp:revision>33</cp:revision>
  <dcterms:created xsi:type="dcterms:W3CDTF">2024-02-01T13:49:59Z</dcterms:created>
  <dcterms:modified xsi:type="dcterms:W3CDTF">2024-03-11T13:08:02Z</dcterms:modified>
</cp:coreProperties>
</file>