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305" r:id="rId5"/>
    <p:sldId id="297" r:id="rId6"/>
    <p:sldId id="298" r:id="rId7"/>
    <p:sldId id="299" r:id="rId8"/>
    <p:sldId id="300" r:id="rId9"/>
    <p:sldId id="301" r:id="rId10"/>
    <p:sldId id="303" r:id="rId11"/>
    <p:sldId id="302" r:id="rId12"/>
    <p:sldId id="30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AFCCD-6256-8309-44C0-C3434067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D1DCA-6827-E699-7DB2-67F02315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31A79-7ABC-5992-497E-6CC407C1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그리디는</a:t>
            </a:r>
            <a:r>
              <a:rPr lang="ko-KR" altLang="en-US" dirty="0"/>
              <a:t> 추상적인 기법이고</a:t>
            </a:r>
            <a:r>
              <a:rPr lang="en-US" altLang="ko-KR" dirty="0"/>
              <a:t>, </a:t>
            </a:r>
            <a:r>
              <a:rPr lang="ko-KR" altLang="en-US" dirty="0"/>
              <a:t>수학적으로도 엄밀한 증명을 요구한다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스터디에서는 증명과정보다 </a:t>
            </a:r>
            <a:r>
              <a:rPr lang="en-US" altLang="ko-KR" dirty="0"/>
              <a:t>‘</a:t>
            </a:r>
            <a:r>
              <a:rPr lang="ko-KR" altLang="en-US" dirty="0" err="1"/>
              <a:t>그리디</a:t>
            </a:r>
            <a:r>
              <a:rPr lang="en-US" altLang="ko-KR" dirty="0"/>
              <a:t>’</a:t>
            </a:r>
            <a:r>
              <a:rPr lang="ko-KR" altLang="en-US" dirty="0"/>
              <a:t> 라는 기법이 있음을 소개하고 간단한 문제를 풀면서 어떤 느낌으로 사용하는지 가볍게 소개하는 느낌으로 받아들이면 좋겠다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6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8984-095F-615D-EEAC-A324D18B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7011-6176-0492-5A46-2B1CADCB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그리디와</a:t>
            </a:r>
            <a:r>
              <a:rPr lang="ko-KR" altLang="en-US" dirty="0"/>
              <a:t>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33F2D-5B10-2D04-0FA7-A3C7AEFB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 가지고 있는 해보다 </a:t>
            </a:r>
            <a:r>
              <a:rPr lang="en-US" altLang="ko-KR" dirty="0"/>
              <a:t>‘</a:t>
            </a:r>
            <a:r>
              <a:rPr lang="ko-KR" altLang="en-US" dirty="0"/>
              <a:t>더 좋은</a:t>
            </a:r>
            <a:r>
              <a:rPr lang="en-US" altLang="ko-KR" dirty="0"/>
              <a:t>’</a:t>
            </a:r>
            <a:r>
              <a:rPr lang="ko-KR" altLang="en-US" dirty="0"/>
              <a:t> 해를 가져가는 </a:t>
            </a:r>
            <a:r>
              <a:rPr lang="ko-KR" altLang="en-US" dirty="0" err="1"/>
              <a:t>그리디</a:t>
            </a:r>
            <a:r>
              <a:rPr lang="ko-KR" altLang="en-US" dirty="0"/>
              <a:t> 기법은</a:t>
            </a:r>
            <a:endParaRPr lang="en-US" altLang="ko-KR" dirty="0"/>
          </a:p>
          <a:p>
            <a:r>
              <a:rPr lang="ko-KR" altLang="en-US" dirty="0"/>
              <a:t>지금 가지고 있는 해와</a:t>
            </a:r>
            <a:r>
              <a:rPr lang="en-US" altLang="ko-KR" dirty="0"/>
              <a:t>, </a:t>
            </a:r>
            <a:r>
              <a:rPr lang="ko-KR" altLang="en-US" dirty="0"/>
              <a:t>새로운 해를 </a:t>
            </a:r>
            <a:r>
              <a:rPr lang="en-US" altLang="ko-KR" dirty="0"/>
              <a:t>‘</a:t>
            </a:r>
            <a:r>
              <a:rPr lang="ko-KR" altLang="en-US" b="1" dirty="0"/>
              <a:t>비교할 수 있어야</a:t>
            </a:r>
            <a:r>
              <a:rPr lang="en-US" altLang="ko-KR" dirty="0"/>
              <a:t>‘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 비교 기준을 토대로 데이터를 정렬하면 가장 좋은 해를 쉽게 찾을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81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02628-A7B9-DAC3-0AD4-62C10A7A8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90CC-645E-B51D-B2B7-9FC122DE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8D99C-1111-4726-977E-8F3D03EA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92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스택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비교가 가능한 </a:t>
            </a:r>
            <a:r>
              <a:rPr lang="ko-KR" altLang="en-US" dirty="0"/>
              <a:t>여러 값을</a:t>
            </a:r>
            <a:r>
              <a:rPr lang="ko-KR" altLang="en-US" b="1" dirty="0"/>
              <a:t> 정해진 기준에 따라 </a:t>
            </a:r>
            <a:r>
              <a:rPr lang="ko-KR" altLang="en-US" dirty="0"/>
              <a:t>순서대로 나열하는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비교가 가능한 </a:t>
            </a:r>
            <a:r>
              <a:rPr lang="ko-KR" altLang="en-US" dirty="0"/>
              <a:t>여러 값을</a:t>
            </a:r>
            <a:r>
              <a:rPr lang="ko-KR" altLang="en-US" b="1" dirty="0"/>
              <a:t> 정해진 기준에 따라 </a:t>
            </a:r>
            <a:r>
              <a:rPr lang="ko-KR" altLang="en-US" dirty="0"/>
              <a:t>순서대로 나열하는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006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F1D64-5A3D-F802-EC16-11C3532B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64DAD-C6BC-F4F5-B440-3F0EA00C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54A92-4049-BADE-583F-CFD29A0F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비교가 가능한 값 </a:t>
            </a:r>
            <a:r>
              <a:rPr lang="en-US" altLang="ko-KR" dirty="0"/>
              <a:t>=&gt; Key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 값을 기준으로 특별한 규칙에 따라 나열하기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숫자를 오름차순으로 정렬</a:t>
            </a:r>
            <a:endParaRPr lang="en-US" altLang="ko-KR" dirty="0"/>
          </a:p>
          <a:p>
            <a:r>
              <a:rPr lang="en-US" altLang="ko-KR" dirty="0"/>
              <a:t>4 2 5 3 1 =&gt; 1 2 3 4 5</a:t>
            </a:r>
          </a:p>
          <a:p>
            <a:r>
              <a:rPr lang="en-US" altLang="ko-KR" dirty="0"/>
              <a:t>1, 2, 3, … </a:t>
            </a:r>
            <a:r>
              <a:rPr lang="ko-KR" altLang="en-US" dirty="0"/>
              <a:t>과 같은 각 </a:t>
            </a:r>
            <a:r>
              <a:rPr lang="en-US" altLang="ko-KR" dirty="0"/>
              <a:t>‘</a:t>
            </a:r>
            <a:r>
              <a:rPr lang="ko-KR" altLang="en-US" dirty="0"/>
              <a:t>숫자</a:t>
            </a:r>
            <a:r>
              <a:rPr lang="en-US" altLang="ko-KR" dirty="0"/>
              <a:t>‘ </a:t>
            </a:r>
            <a:r>
              <a:rPr lang="ko-KR" altLang="en-US" dirty="0"/>
              <a:t>는 서로 다른 임의의 두 숫자에 대해 크기를 비교할 수 있다</a:t>
            </a:r>
            <a:r>
              <a:rPr lang="en-US" altLang="ko-KR" dirty="0"/>
              <a:t>. ‘</a:t>
            </a:r>
            <a:r>
              <a:rPr lang="ko-KR" altLang="en-US" dirty="0"/>
              <a:t>자신의 왼쪽에는 자신보다 작은 수</a:t>
            </a:r>
            <a:r>
              <a:rPr lang="en-US" altLang="ko-KR" dirty="0"/>
              <a:t>, </a:t>
            </a:r>
            <a:r>
              <a:rPr lang="ko-KR" altLang="en-US" dirty="0"/>
              <a:t>자신의 오른쪽에는 사진보다 큰 수가 온다</a:t>
            </a:r>
            <a:r>
              <a:rPr lang="en-US" altLang="ko-KR" dirty="0"/>
              <a:t>’ </a:t>
            </a:r>
            <a:r>
              <a:rPr lang="ko-KR" altLang="en-US" dirty="0"/>
              <a:t>라는 정해진 규칙으로 나열한 결과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9DA1E-7892-1595-97E5-9DC73B2A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52D6-578C-A055-8B92-940A1079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E7A80-BD2C-FC00-CB80-7ECE4847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무작위 데이터 나열을 정렬하는 경우가 일반적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리스트</a:t>
            </a:r>
            <a:r>
              <a:rPr lang="en-US" altLang="ko-KR" dirty="0"/>
              <a:t>‘ </a:t>
            </a:r>
            <a:r>
              <a:rPr lang="ko-KR" altLang="en-US" dirty="0"/>
              <a:t>에서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Sort() </a:t>
            </a:r>
            <a:r>
              <a:rPr lang="ko-KR" altLang="en-US" dirty="0"/>
              <a:t>메서드</a:t>
            </a:r>
            <a:r>
              <a:rPr lang="en-US" altLang="ko-KR" dirty="0"/>
              <a:t>, sorted() </a:t>
            </a:r>
            <a:r>
              <a:rPr lang="ko-KR" altLang="en-US" dirty="0"/>
              <a:t>내장함수</a:t>
            </a:r>
            <a:r>
              <a:rPr lang="en-US" altLang="ko-KR" dirty="0"/>
              <a:t>, reversed() </a:t>
            </a:r>
            <a:r>
              <a:rPr lang="ko-KR" altLang="en-US" dirty="0"/>
              <a:t>내장함수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0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A0ADE-66C4-9B00-F4E3-23BC5B2B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87A9-B713-1BE4-C97A-692A1BA0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	</a:t>
            </a:r>
            <a:r>
              <a:rPr lang="ko-KR" altLang="en-US" dirty="0"/>
              <a:t>비교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D4B9-4976-1FC2-29BE-E4F2B798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 기준이 되는 비교함수 작성 소개</a:t>
            </a:r>
            <a:r>
              <a:rPr lang="en-US" altLang="ko-KR" dirty="0"/>
              <a:t>, </a:t>
            </a:r>
            <a:r>
              <a:rPr lang="ko-KR" altLang="en-US" dirty="0"/>
              <a:t>람다함수 활용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1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0EA78-F45A-2B28-7E53-6AE6E4F7A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D05ED-4D7A-9BD9-99D5-BF6EB962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	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4CDBA-39A7-3903-FFEA-5EDE8100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 연습문제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71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5496-0621-6699-28FA-882286D2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6BC71-C9BF-8CA4-B6C9-FD2E9C2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65B08-32E6-D732-2479-2B18E34D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Greedy = </a:t>
            </a:r>
            <a:r>
              <a:rPr lang="ko-KR" altLang="en-US" dirty="0"/>
              <a:t>욕심쟁이</a:t>
            </a:r>
            <a:endParaRPr lang="en-US" altLang="ko-KR" dirty="0"/>
          </a:p>
          <a:p>
            <a:r>
              <a:rPr lang="ko-KR" altLang="en-US" dirty="0"/>
              <a:t>문제를 풀기 위한 최적해를 구하기 위해</a:t>
            </a:r>
            <a:r>
              <a:rPr lang="en-US" altLang="ko-KR" dirty="0"/>
              <a:t>, </a:t>
            </a:r>
            <a:r>
              <a:rPr lang="ko-KR" altLang="en-US" dirty="0"/>
              <a:t>지금 가지고 있는 해보다</a:t>
            </a:r>
            <a:r>
              <a:rPr lang="en-US" altLang="ko-KR" dirty="0"/>
              <a:t>, </a:t>
            </a:r>
            <a:r>
              <a:rPr lang="ko-KR" altLang="en-US" dirty="0"/>
              <a:t>더 좋은 해를 발견하면</a:t>
            </a:r>
            <a:r>
              <a:rPr lang="en-US" altLang="ko-KR" dirty="0"/>
              <a:t>, </a:t>
            </a:r>
            <a:r>
              <a:rPr lang="ko-KR" altLang="en-US" dirty="0"/>
              <a:t>즉시 그 해를 새로운 해로 가져가는 기법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695013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259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스택</vt:lpstr>
      <vt:lpstr>큐</vt:lpstr>
      <vt:lpstr>정렬</vt:lpstr>
      <vt:lpstr>정렬 - 리스트</vt:lpstr>
      <vt:lpstr>정렬 –  비교 함수</vt:lpstr>
      <vt:lpstr>정렬 –  연습 문제</vt:lpstr>
      <vt:lpstr>그리디</vt:lpstr>
      <vt:lpstr>그리디</vt:lpstr>
      <vt:lpstr>그리디와 정렬</vt:lpstr>
      <vt:lpstr>그리디 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22</cp:revision>
  <dcterms:created xsi:type="dcterms:W3CDTF">2024-02-01T13:49:59Z</dcterms:created>
  <dcterms:modified xsi:type="dcterms:W3CDTF">2024-03-11T13:14:48Z</dcterms:modified>
</cp:coreProperties>
</file>