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06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017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cmicpc.net/problem/2508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cmicpc.net/problem/10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1086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cmicpc.net/problem/1138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입출력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연습문제 정답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10699 - </a:t>
            </a:r>
            <a:r>
              <a:rPr lang="ko-KR" altLang="en-US" sz="4800" dirty="0"/>
              <a:t>오늘 날짜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https://www.acmicpc.net/problem/10699</a:t>
            </a:r>
            <a:endParaRPr lang="en-US" altLang="ko-KR" sz="3200" dirty="0"/>
          </a:p>
          <a:p>
            <a:r>
              <a:rPr lang="ko-KR" altLang="en-US" sz="3200" dirty="0"/>
              <a:t>현실 시간 기준으로 오늘의 날짜를 출력합니다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만약 </a:t>
            </a:r>
            <a:r>
              <a:rPr lang="en-US" altLang="ko-KR" sz="3200" dirty="0"/>
              <a:t>2024</a:t>
            </a:r>
            <a:r>
              <a:rPr lang="ko-KR" altLang="en-US" sz="3200" dirty="0"/>
              <a:t>년 </a:t>
            </a:r>
            <a:r>
              <a:rPr lang="en-US" altLang="ko-KR" sz="3200" dirty="0"/>
              <a:t>3</a:t>
            </a:r>
            <a:r>
              <a:rPr lang="ko-KR" altLang="en-US" sz="3200" dirty="0"/>
              <a:t>월 </a:t>
            </a:r>
            <a:r>
              <a:rPr lang="en-US" altLang="ko-KR" sz="3200" dirty="0"/>
              <a:t>30</a:t>
            </a:r>
            <a:r>
              <a:rPr lang="ko-KR" altLang="en-US" sz="3200" dirty="0"/>
              <a:t>일에 제출한다면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DC505E-FAB6-AFF7-35FD-3B669B18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6" y="4336950"/>
            <a:ext cx="4448647" cy="8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10171 – </a:t>
            </a:r>
            <a:r>
              <a:rPr lang="ko-KR" altLang="en-US" sz="4800" dirty="0"/>
              <a:t>고양이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https://www.acmicpc.net/problem/10171</a:t>
            </a:r>
            <a:endParaRPr lang="en-US" altLang="ko-KR" sz="3200" dirty="0"/>
          </a:p>
          <a:p>
            <a:r>
              <a:rPr lang="ko-KR" altLang="en-US" sz="3200" dirty="0"/>
              <a:t>출력문제는 예제 출력을 복사해서 제출합시다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B8265C-D001-20E1-8BD0-0D5F44EB65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" t="4255"/>
          <a:stretch/>
        </p:blipFill>
        <p:spPr>
          <a:xfrm>
            <a:off x="1914525" y="3728628"/>
            <a:ext cx="3701562" cy="19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5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25083 – </a:t>
            </a:r>
            <a:r>
              <a:rPr lang="ko-KR" altLang="en-US" sz="4800" dirty="0"/>
              <a:t>새싹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https://www.acmicpc.net/problem/25083</a:t>
            </a:r>
            <a:r>
              <a:rPr lang="en-US" altLang="ko-KR" sz="3200" dirty="0"/>
              <a:t> </a:t>
            </a:r>
          </a:p>
          <a:p>
            <a:r>
              <a:rPr lang="ko-KR" altLang="en-US" sz="3200" dirty="0"/>
              <a:t>이 문제도 예제 출력을 복사해서 풀면 편해요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2AE5F0-7CE4-9E00-861B-467CC1B7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81" y="3624031"/>
            <a:ext cx="3777117" cy="22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1008 – A/B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https://www.acmicpc.net/problem/1008</a:t>
            </a:r>
            <a:r>
              <a:rPr lang="en-US" altLang="ko-KR" sz="3200" dirty="0"/>
              <a:t>  </a:t>
            </a:r>
          </a:p>
          <a:p>
            <a:r>
              <a:rPr lang="ko-KR" altLang="en-US" sz="3200" dirty="0"/>
              <a:t>파이썬 나눗셈은 소수점까지 표현해줍니다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7AF1E5-D3A5-9E4D-5769-9A1B77C9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019" y="3579988"/>
            <a:ext cx="5138111" cy="9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10869 – </a:t>
            </a:r>
            <a:r>
              <a:rPr lang="ko-KR" altLang="en-US" sz="4800" dirty="0"/>
              <a:t>사칙연산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https://www.acmicpc.net/problem/10869</a:t>
            </a:r>
            <a:r>
              <a:rPr lang="en-US" altLang="ko-KR" sz="3200" dirty="0"/>
              <a:t>   </a:t>
            </a:r>
          </a:p>
          <a:p>
            <a:r>
              <a:rPr lang="ko-KR" altLang="en-US" sz="3200" dirty="0"/>
              <a:t>사칙연산자를 모두 써보는 연습문제입니다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이 문제에서는 </a:t>
            </a:r>
            <a:r>
              <a:rPr lang="en-US" altLang="ko-KR" sz="3200" dirty="0"/>
              <a:t>‘</a:t>
            </a:r>
            <a:r>
              <a:rPr lang="ko-KR" altLang="en-US" sz="3200" dirty="0"/>
              <a:t>몫</a:t>
            </a:r>
            <a:r>
              <a:rPr lang="en-US" altLang="ko-KR" sz="3200" dirty="0"/>
              <a:t>’</a:t>
            </a:r>
            <a:r>
              <a:rPr lang="ko-KR" altLang="en-US" sz="3200" dirty="0"/>
              <a:t>을 구해야 하는 게 차별점이에요 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CF3D8D-2CEC-85C0-91C7-3F5B5E011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1"/>
          <a:stretch/>
        </p:blipFill>
        <p:spPr>
          <a:xfrm>
            <a:off x="1905982" y="4314825"/>
            <a:ext cx="4029637" cy="21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7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11382 – </a:t>
            </a:r>
            <a:r>
              <a:rPr lang="ko-KR" altLang="en-US" sz="4800" dirty="0"/>
              <a:t>꼬마 정민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https://www.acmicpc.net/problem/11382</a:t>
            </a:r>
            <a:r>
              <a:rPr lang="en-US" altLang="ko-KR" sz="3200" dirty="0"/>
              <a:t>    </a:t>
            </a:r>
          </a:p>
          <a:p>
            <a:r>
              <a:rPr lang="en-US" altLang="ko-KR" sz="3200" dirty="0"/>
              <a:t>A, B, C </a:t>
            </a:r>
            <a:r>
              <a:rPr lang="ko-KR" altLang="en-US" sz="3200" dirty="0"/>
              <a:t>세 정수를 </a:t>
            </a:r>
            <a:r>
              <a:rPr lang="ko-KR" altLang="en-US" sz="3200" dirty="0" err="1"/>
              <a:t>입력받는</a:t>
            </a:r>
            <a:r>
              <a:rPr lang="ko-KR" altLang="en-US" sz="3200" dirty="0"/>
              <a:t> 연습문제 입니다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6C6388-C991-517C-EFE8-95080BEF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3622387"/>
            <a:ext cx="5687493" cy="10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3380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163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Avenir Next</vt:lpstr>
      <vt:lpstr>Arial</vt:lpstr>
      <vt:lpstr>Neue Haas Grotesk Text Pro</vt:lpstr>
      <vt:lpstr>InterweaveVTI</vt:lpstr>
      <vt:lpstr>2024-1 기초 스터디</vt:lpstr>
      <vt:lpstr>10699 - 오늘 날짜</vt:lpstr>
      <vt:lpstr>10171 – 고양이</vt:lpstr>
      <vt:lpstr>25083 – 새싹</vt:lpstr>
      <vt:lpstr>1008 – A/B</vt:lpstr>
      <vt:lpstr>10869 – 사칙연산</vt:lpstr>
      <vt:lpstr>11382 – 꼬마 정민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76</cp:revision>
  <dcterms:created xsi:type="dcterms:W3CDTF">2024-02-01T13:49:59Z</dcterms:created>
  <dcterms:modified xsi:type="dcterms:W3CDTF">2024-03-30T14:39:35Z</dcterms:modified>
</cp:coreProperties>
</file>