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3" r:id="rId3"/>
    <p:sldId id="274" r:id="rId4"/>
    <p:sldId id="275" r:id="rId5"/>
    <p:sldId id="279" r:id="rId6"/>
    <p:sldId id="276" r:id="rId7"/>
    <p:sldId id="280" r:id="rId8"/>
    <p:sldId id="277" r:id="rId9"/>
    <p:sldId id="281" r:id="rId10"/>
    <p:sldId id="278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cmicpc.net/problem/1087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cmicpc.net/problem/243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530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cmicpc.net/problem/253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949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468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88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cmicpc.net/problem/288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48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cmicpc.net/problem/248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73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27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조건문</a:t>
            </a:r>
            <a:r>
              <a:rPr lang="en-US" altLang="ko-KR" dirty="0"/>
              <a:t>, </a:t>
            </a:r>
            <a:r>
              <a:rPr lang="ko-KR" altLang="en-US"/>
              <a:t>반복문 </a:t>
            </a:r>
            <a:r>
              <a:rPr lang="en-US" altLang="ko-KR" dirty="0"/>
              <a:t>(</a:t>
            </a:r>
            <a:r>
              <a:rPr lang="ko-KR" altLang="en-US" dirty="0"/>
              <a:t>연습문제 정답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10872 – </a:t>
            </a:r>
            <a:r>
              <a:rPr lang="ko-KR" altLang="en-US" sz="4800" dirty="0" err="1"/>
              <a:t>팩토리얼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https://www.acmicpc.net/problem/10872</a:t>
            </a:r>
            <a:endParaRPr lang="en-US" altLang="ko-KR" sz="3200" dirty="0"/>
          </a:p>
          <a:p>
            <a:r>
              <a:rPr lang="en-US" altLang="ko-KR" sz="3200" dirty="0"/>
              <a:t>N! </a:t>
            </a:r>
            <a:r>
              <a:rPr lang="ko-KR" altLang="en-US" sz="3200" dirty="0"/>
              <a:t>을 반복문으로 계산해봅시다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곱셈을 반복적으로 하면 돼요</a:t>
            </a:r>
            <a:r>
              <a:rPr lang="en-US" altLang="ko-KR" sz="3200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3ACDFA-CEFB-AEE7-F478-A5AE2065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15" y="4265681"/>
            <a:ext cx="3477110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3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2439 – </a:t>
            </a:r>
            <a:r>
              <a:rPr lang="ko-KR" altLang="en-US" sz="4800" dirty="0"/>
              <a:t>별 찍기 </a:t>
            </a:r>
            <a:r>
              <a:rPr lang="en-US" altLang="ko-KR" sz="4800" dirty="0"/>
              <a:t>- 2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https://www.acmicpc.net/problem/2439</a:t>
            </a:r>
            <a:endParaRPr lang="en-US" altLang="ko-KR" sz="3200" dirty="0"/>
          </a:p>
          <a:p>
            <a:r>
              <a:rPr lang="en-US" altLang="ko-KR" sz="3200" dirty="0" err="1"/>
              <a:t>i</a:t>
            </a:r>
            <a:r>
              <a:rPr lang="en-US" altLang="ko-KR" sz="3200" dirty="0"/>
              <a:t> </a:t>
            </a:r>
            <a:r>
              <a:rPr lang="ko-KR" altLang="en-US" sz="3200" dirty="0"/>
              <a:t>번째 줄에는 </a:t>
            </a:r>
            <a:r>
              <a:rPr lang="en-US" altLang="ko-KR" sz="3200" dirty="0"/>
              <a:t>n-</a:t>
            </a:r>
            <a:r>
              <a:rPr lang="en-US" altLang="ko-KR" sz="3200" dirty="0" err="1"/>
              <a:t>i</a:t>
            </a:r>
            <a:r>
              <a:rPr lang="ko-KR" altLang="en-US" sz="3200" dirty="0"/>
              <a:t>개의 공백과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</a:t>
            </a:r>
            <a:r>
              <a:rPr lang="ko-KR" altLang="en-US" sz="3200" dirty="0"/>
              <a:t>개의 별이 필요해요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CC82A-7D7D-6DF1-B0DA-076AF415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67" y="3553978"/>
            <a:ext cx="381053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3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25304 – </a:t>
            </a:r>
            <a:r>
              <a:rPr lang="ko-KR" altLang="en-US" sz="4800" dirty="0"/>
              <a:t>영수증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56590" cy="392615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https://www.acmicpc.net/problem/25304</a:t>
            </a:r>
            <a:endParaRPr lang="en-US" altLang="ko-KR" sz="3200" dirty="0"/>
          </a:p>
          <a:p>
            <a:r>
              <a:rPr lang="ko-KR" altLang="en-US" sz="3200" dirty="0"/>
              <a:t>주어진 물건 가격의 합을 영수증 가격과 비교합니다</a:t>
            </a:r>
            <a:r>
              <a:rPr lang="en-US" altLang="ko-KR" sz="3200" dirty="0"/>
              <a:t>. If </a:t>
            </a:r>
            <a:r>
              <a:rPr lang="ko-KR" altLang="en-US" sz="3200" dirty="0"/>
              <a:t>표현식을 활용하면 더 간단히 출력할 수 있어요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751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25304 – </a:t>
            </a:r>
            <a:r>
              <a:rPr lang="ko-KR" altLang="en-US" sz="4800" dirty="0"/>
              <a:t>영수증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https://www.acmicpc.net/problem/25304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9434CE-307B-2C09-6B9F-73F85340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97" y="2933183"/>
            <a:ext cx="651600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0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9498 – </a:t>
            </a:r>
            <a:r>
              <a:rPr lang="ko-KR" altLang="en-US" sz="4800" dirty="0"/>
              <a:t>시험 성적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https://www.acmicpc.net/problem/9498</a:t>
            </a:r>
            <a:endParaRPr lang="en-US" altLang="ko-KR" sz="3200" dirty="0"/>
          </a:p>
          <a:p>
            <a:r>
              <a:rPr lang="ko-KR" altLang="en-US" sz="3200" dirty="0"/>
              <a:t>점수 별로 구간을 나눠 </a:t>
            </a:r>
            <a:r>
              <a:rPr lang="en-US" altLang="ko-KR" sz="3200" dirty="0"/>
              <a:t>A, B, C, D, F </a:t>
            </a:r>
            <a:r>
              <a:rPr lang="ko-KR" altLang="en-US" sz="3200" dirty="0"/>
              <a:t>를 출력하는 문제입니다</a:t>
            </a:r>
            <a:r>
              <a:rPr lang="en-US" altLang="ko-KR" sz="3200" dirty="0"/>
              <a:t>. If, </a:t>
            </a:r>
            <a:r>
              <a:rPr lang="en-US" altLang="ko-KR" sz="3200" dirty="0" err="1"/>
              <a:t>elif</a:t>
            </a:r>
            <a:r>
              <a:rPr lang="en-US" altLang="ko-KR" sz="3200" dirty="0"/>
              <a:t>, else </a:t>
            </a:r>
            <a:r>
              <a:rPr lang="ko-KR" altLang="en-US" sz="3200" dirty="0"/>
              <a:t>를 활용하면 됩니다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E12AF-F54F-8028-AE5D-730E2E707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18"/>
          <a:stretch/>
        </p:blipFill>
        <p:spPr>
          <a:xfrm>
            <a:off x="1955806" y="4183480"/>
            <a:ext cx="3153215" cy="1902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5C8ED-BB25-F87A-FEC9-67AFE06BC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82"/>
          <a:stretch/>
        </p:blipFill>
        <p:spPr>
          <a:xfrm>
            <a:off x="5715923" y="4183480"/>
            <a:ext cx="3153215" cy="23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14681 – </a:t>
            </a:r>
            <a:r>
              <a:rPr lang="ko-KR" altLang="en-US" sz="4800" dirty="0" err="1"/>
              <a:t>사분면</a:t>
            </a:r>
            <a:r>
              <a:rPr lang="ko-KR" altLang="en-US" sz="4800" dirty="0"/>
              <a:t> 고르기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7645" cy="392615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https://www.acmicpc.net/problem/14681</a:t>
            </a:r>
            <a:endParaRPr lang="en-US" altLang="ko-KR" sz="3200" dirty="0"/>
          </a:p>
          <a:p>
            <a:r>
              <a:rPr lang="en-US" altLang="ko-KR" sz="3200" dirty="0"/>
              <a:t>x, y </a:t>
            </a:r>
            <a:r>
              <a:rPr lang="ko-KR" altLang="en-US" sz="3200" dirty="0"/>
              <a:t>좌표의 부호를 통해 사분면을 판단하는 문제입니다</a:t>
            </a:r>
            <a:r>
              <a:rPr lang="en-US" altLang="ko-KR" sz="3200" dirty="0"/>
              <a:t>. </a:t>
            </a:r>
            <a:r>
              <a:rPr lang="ko-KR" altLang="en-US" sz="3200" dirty="0"/>
              <a:t>마찬가지로 </a:t>
            </a:r>
            <a:r>
              <a:rPr lang="en-US" altLang="ko-KR" sz="3200" dirty="0"/>
              <a:t>if, </a:t>
            </a:r>
            <a:r>
              <a:rPr lang="en-US" altLang="ko-KR" sz="3200" dirty="0" err="1"/>
              <a:t>elif</a:t>
            </a:r>
            <a:r>
              <a:rPr lang="en-US" altLang="ko-KR" sz="3200" dirty="0"/>
              <a:t>, else </a:t>
            </a:r>
            <a:r>
              <a:rPr lang="ko-KR" altLang="en-US" sz="3200" dirty="0"/>
              <a:t>를 쓰면 됩니다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334B9F-CB6D-FCB3-4807-EEADD67DD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60066"/>
          <a:stretch/>
        </p:blipFill>
        <p:spPr>
          <a:xfrm>
            <a:off x="5317156" y="4203628"/>
            <a:ext cx="2767211" cy="1506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CAC007-0E2C-56E2-8EEF-7660381FA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1774" b="39934"/>
          <a:stretch/>
        </p:blipFill>
        <p:spPr>
          <a:xfrm>
            <a:off x="2046171" y="4203628"/>
            <a:ext cx="2767211" cy="21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5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2884 – </a:t>
            </a:r>
            <a:r>
              <a:rPr lang="ko-KR" altLang="en-US" sz="4800" dirty="0"/>
              <a:t>알람 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https://www.acmicpc.net/problem/2884</a:t>
            </a:r>
            <a:endParaRPr lang="en-US" altLang="ko-KR" sz="3200" dirty="0"/>
          </a:p>
          <a:p>
            <a:r>
              <a:rPr lang="ko-KR" altLang="en-US" sz="3200" dirty="0"/>
              <a:t>초등학교 때 했던 시간 뺄셈 계산을 구현합니다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45</a:t>
            </a:r>
            <a:r>
              <a:rPr lang="ko-KR" altLang="en-US" sz="3200" dirty="0"/>
              <a:t>분보다 작은 분에서 </a:t>
            </a:r>
            <a:r>
              <a:rPr lang="en-US" altLang="ko-KR" sz="3200" dirty="0"/>
              <a:t>45</a:t>
            </a:r>
            <a:r>
              <a:rPr lang="ko-KR" altLang="en-US" sz="3200" dirty="0"/>
              <a:t>분을 뺀다면 시를 </a:t>
            </a:r>
            <a:r>
              <a:rPr lang="en-US" altLang="ko-KR" sz="3200" dirty="0"/>
              <a:t>1</a:t>
            </a:r>
            <a:r>
              <a:rPr lang="ko-KR" altLang="en-US" sz="3200" dirty="0"/>
              <a:t> 빼서 </a:t>
            </a:r>
            <a:r>
              <a:rPr lang="en-US" altLang="ko-KR" sz="3200" dirty="0"/>
              <a:t>60</a:t>
            </a:r>
            <a:r>
              <a:rPr lang="ko-KR" altLang="en-US" sz="3200" dirty="0"/>
              <a:t>분을 가져와야 하는데</a:t>
            </a:r>
            <a:r>
              <a:rPr lang="en-US" altLang="ko-KR" sz="3200" dirty="0"/>
              <a:t>, </a:t>
            </a:r>
            <a:r>
              <a:rPr lang="ko-KR" altLang="en-US" sz="3200" dirty="0"/>
              <a:t>시를 뺄 때도 음수가 되지 않게 주의해야 해요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67833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2884 – </a:t>
            </a:r>
            <a:r>
              <a:rPr lang="ko-KR" altLang="en-US" sz="4800" dirty="0"/>
              <a:t>알람 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https://www.acmicpc.net/problem/2884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8EBA0-F304-3A21-0E43-C8BE6DE1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768" y="2940100"/>
            <a:ext cx="456311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2480 – </a:t>
            </a:r>
            <a:r>
              <a:rPr lang="ko-KR" altLang="en-US" sz="4800" dirty="0"/>
              <a:t>주사위 </a:t>
            </a:r>
            <a:r>
              <a:rPr lang="ko-KR" altLang="en-US" sz="4800" dirty="0" err="1"/>
              <a:t>세개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https://www.acmicpc.net/problem/2480</a:t>
            </a:r>
            <a:endParaRPr lang="en-US" altLang="ko-KR" sz="3200" dirty="0"/>
          </a:p>
          <a:p>
            <a:r>
              <a:rPr lang="ko-KR" altLang="en-US" sz="3200" dirty="0"/>
              <a:t>문제에서 </a:t>
            </a:r>
            <a:r>
              <a:rPr lang="en-US" altLang="ko-KR" sz="3200" dirty="0"/>
              <a:t>~</a:t>
            </a:r>
            <a:r>
              <a:rPr lang="ko-KR" altLang="en-US" sz="3200" dirty="0"/>
              <a:t>면 상금이 얼마라고 조건을 다 말해줍니다</a:t>
            </a:r>
            <a:r>
              <a:rPr lang="en-US" altLang="ko-KR" sz="3200" dirty="0"/>
              <a:t>. </a:t>
            </a:r>
            <a:r>
              <a:rPr lang="ko-KR" altLang="en-US" sz="3200" dirty="0"/>
              <a:t>이 조건을 그대로 구현하면 돼요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8118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2480 – </a:t>
            </a:r>
            <a:r>
              <a:rPr lang="ko-KR" altLang="en-US" sz="4800" dirty="0"/>
              <a:t>주사위 </a:t>
            </a:r>
            <a:r>
              <a:rPr lang="ko-KR" altLang="en-US" sz="4800" dirty="0" err="1"/>
              <a:t>세개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>
                <a:hlinkClick r:id="rId2"/>
              </a:rPr>
              <a:t>blem</a:t>
            </a:r>
            <a:r>
              <a:rPr lang="en-US" altLang="ko-KR" sz="3200" dirty="0">
                <a:hlinkClick r:id="rId2"/>
              </a:rPr>
              <a:t>/2480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E8A85B-4323-8627-4867-F3A7D721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62" y="1572789"/>
            <a:ext cx="439163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8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2739 – </a:t>
            </a:r>
            <a:r>
              <a:rPr lang="ko-KR" altLang="en-US" sz="4800" dirty="0"/>
              <a:t>구구단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https://www.acmicpc.net/problem/2739</a:t>
            </a:r>
            <a:endParaRPr lang="en-US" altLang="ko-KR" sz="3200" dirty="0"/>
          </a:p>
          <a:p>
            <a:r>
              <a:rPr lang="ko-KR" altLang="en-US" sz="3200" dirty="0"/>
              <a:t>반복문을 사용하여 </a:t>
            </a:r>
            <a:r>
              <a:rPr lang="en-US" altLang="ko-KR" sz="3200" dirty="0"/>
              <a:t>N</a:t>
            </a:r>
            <a:r>
              <a:rPr lang="ko-KR" altLang="en-US" sz="3200" dirty="0"/>
              <a:t>단 구구단을 출력합니다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출력할 때 </a:t>
            </a:r>
            <a:r>
              <a:rPr lang="en-US" altLang="ko-KR" sz="3200" dirty="0"/>
              <a:t>f-string</a:t>
            </a:r>
            <a:r>
              <a:rPr lang="ko-KR" altLang="en-US" sz="3200" dirty="0"/>
              <a:t>을 이용하면 더 예쁘게 코딩할 수도 있어요</a:t>
            </a:r>
            <a:r>
              <a:rPr lang="en-US" altLang="ko-KR" sz="3200" dirty="0"/>
              <a:t>!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5507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2739 – </a:t>
            </a:r>
            <a:r>
              <a:rPr lang="ko-KR" altLang="en-US" sz="4800" dirty="0"/>
              <a:t>구구단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https://www.acmicpc.net/problem/2739</a:t>
            </a:r>
            <a:endParaRPr lang="en-US" altLang="ko-KR" sz="3200" dirty="0"/>
          </a:p>
          <a:p>
            <a:r>
              <a:rPr lang="ko-KR" altLang="en-US" sz="3200" dirty="0"/>
              <a:t>반복문을 사용하여 </a:t>
            </a:r>
            <a:r>
              <a:rPr lang="en-US" altLang="ko-KR" sz="3200" dirty="0"/>
              <a:t>N</a:t>
            </a:r>
            <a:r>
              <a:rPr lang="ko-KR" altLang="en-US" sz="3200" dirty="0"/>
              <a:t>단 구구단을 출력합니다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출력할 때 </a:t>
            </a:r>
            <a:r>
              <a:rPr lang="en-US" altLang="ko-KR" sz="3200" dirty="0"/>
              <a:t>f-string</a:t>
            </a:r>
            <a:r>
              <a:rPr lang="ko-KR" altLang="en-US" sz="3200" dirty="0"/>
              <a:t>을 이용하면 더 예쁘게 코딩할 수도 있어요</a:t>
            </a:r>
            <a:r>
              <a:rPr lang="en-US" altLang="ko-KR" sz="3200" dirty="0"/>
              <a:t>!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7E953-6662-1210-9E0D-DA96D7EB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10" y="4809636"/>
            <a:ext cx="422969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9912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347</Words>
  <Application>Microsoft Office PowerPoint</Application>
  <PresentationFormat>와이드스크린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Avenir Next</vt:lpstr>
      <vt:lpstr>Arial</vt:lpstr>
      <vt:lpstr>Neue Haas Grotesk Text Pro</vt:lpstr>
      <vt:lpstr>InterweaveVTI</vt:lpstr>
      <vt:lpstr>2024-1 기초 스터디</vt:lpstr>
      <vt:lpstr>9498 – 시험 성적</vt:lpstr>
      <vt:lpstr>14681 – 사분면 고르기</vt:lpstr>
      <vt:lpstr>2884 – 알람 시계</vt:lpstr>
      <vt:lpstr>2884 – 알람 시계</vt:lpstr>
      <vt:lpstr>2480 – 주사위 세개</vt:lpstr>
      <vt:lpstr>2480 – 주사위 세개</vt:lpstr>
      <vt:lpstr>2739 – 구구단</vt:lpstr>
      <vt:lpstr>2739 – 구구단</vt:lpstr>
      <vt:lpstr>10872 – 팩토리얼</vt:lpstr>
      <vt:lpstr>2439 – 별 찍기 - 2</vt:lpstr>
      <vt:lpstr>25304 – 영수증</vt:lpstr>
      <vt:lpstr>25304 – 영수증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85</cp:revision>
  <dcterms:created xsi:type="dcterms:W3CDTF">2024-02-01T13:49:59Z</dcterms:created>
  <dcterms:modified xsi:type="dcterms:W3CDTF">2024-04-04T12:31:48Z</dcterms:modified>
</cp:coreProperties>
</file>