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00" d="100"/>
          <a:sy n="100" d="100"/>
        </p:scale>
        <p:origin x="150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35CA-B8CB-467F-A727-B64FB805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F055F-0F3B-492E-8AA9-CDFDB56C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82F4-AA87-49C8-95D1-85700D2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D67C-CF19-4256-8813-412DE84F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5FA1-2D7A-4BC5-8E13-D3601313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BF27-72A5-44D1-A297-CCAA5D73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39CD-BCBB-4F68-BD94-0AB46A264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0D1E-797C-4A09-BC54-F327D528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7AE9-66AD-4CE2-9C67-C8DCF60F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B18A-C3DF-4A6C-8E9E-439B6711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0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5CA91-BBA6-4F40-8A31-7CCEDD6C9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CA3A3-8060-43A8-B656-361ACCE5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A1AF-5670-4172-8B7A-95327AFA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A3ADA-DE91-4B91-BFC9-2B7485AB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8825-1421-4085-89FF-5729388A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F10F-E50D-4EC9-88DD-88661BEC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3E8C-C3CD-4E04-BB38-AC4673D9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020E-7BEE-41C8-99D2-F3D62575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560D-C234-4ED6-B6DF-19D8C75B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FB1F-4C2E-4B1A-8BFC-4C74438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86A3-4CD7-445A-AD9C-CA0F2935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C291-1CC5-4A9F-A098-F01E28DF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3D1F-F1AE-440E-AE8E-7550605E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75D3-B2FF-483C-B487-9AB140E4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452D-CEF9-4A94-B6E4-C21FB405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53C2-989E-4ED3-BEE3-D7390300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3372-B0A8-4259-9577-D6FB5C58B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C660-9F4B-4729-ACCD-C1ED6DB1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B9C04-ECF7-4889-80E5-4373FC0A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1C43-34A4-4430-B93D-A7B9D954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E2595-E23B-4EDB-A57A-7C611144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5F40-723D-47F1-A1AD-D3DDC001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3CF0-0EF8-49DA-81BD-6EEE005E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F2B3-EB0B-4041-8460-C01A6FE54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9544B-BED9-4D48-8883-5C5A5C3DB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2C20D-87FC-4500-BAE5-1A9C60B34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33B15-7E59-4403-9BB2-055781AD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7D5BB-5FB7-4F30-91BF-45B47AD2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C0EDC-AE66-4340-9284-F6E1DB36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1AC9-E66C-401A-B992-3DAE2B52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DD273-238E-4DB0-B987-9F02A1F7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97F48-8700-4D68-9199-EA86F41A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2EEF0-26FB-4380-8BCB-18AA9D90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F608-C38C-4498-920F-B21ED33C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F8599-D5E0-4F24-B05D-BE35FFDB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47ACB-B3DD-4A1B-8B71-9AA3E819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5582-D295-4AB8-B119-84F23CDF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9591-0F1F-4AF8-9A2A-5EFDC82C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24CE5-59E2-4921-B7C1-E904BF3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BFE5-7FB7-4520-A070-2BD6EA37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8E10-F722-484D-8453-470F103F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7B66F-6A5F-4A8A-8190-3EF1666E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8AAE-8262-46B9-ADC3-52D983B6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8BBB1-3CC3-4235-B1CD-3EFA7F55D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5EE7-1DAA-4B26-9C71-F2206836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6DDFB-53FC-4A23-9759-90AF597C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6C88-78EE-4725-BFA0-FE2C523D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4B8F-25F4-47D8-8223-3569825F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36D51-F800-4920-B579-55572BD3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9014-9C21-42D1-B864-73067925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52B6-4465-468E-89F3-CD36C0096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CCAB-E98A-452B-812C-BCDD9ED56D7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69E-EE9B-49DB-9BA5-0DDCED16D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EAEA-7DA5-4A09-AC44-1B9D37A92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23DE-9F33-456D-B111-ED7D23BE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0A8BD86-1CB5-4EEA-951A-60256FDEAA02}"/>
              </a:ext>
            </a:extLst>
          </p:cNvPr>
          <p:cNvSpPr/>
          <p:nvPr/>
        </p:nvSpPr>
        <p:spPr>
          <a:xfrm>
            <a:off x="2171032" y="1005188"/>
            <a:ext cx="4816770" cy="4313642"/>
          </a:xfrm>
          <a:custGeom>
            <a:avLst/>
            <a:gdLst>
              <a:gd name="connsiteX0" fmla="*/ 1254935 w 4477407"/>
              <a:gd name="connsiteY0" fmla="*/ 50450 h 3903542"/>
              <a:gd name="connsiteX1" fmla="*/ 0 w 4477407"/>
              <a:gd name="connsiteY1" fmla="*/ 1387366 h 3903542"/>
              <a:gd name="connsiteX2" fmla="*/ 681071 w 4477407"/>
              <a:gd name="connsiteY2" fmla="*/ 3834174 h 3903542"/>
              <a:gd name="connsiteX3" fmla="*/ 1362141 w 4477407"/>
              <a:gd name="connsiteY3" fmla="*/ 3903542 h 3903542"/>
              <a:gd name="connsiteX4" fmla="*/ 1570246 w 4477407"/>
              <a:gd name="connsiteY4" fmla="*/ 3657600 h 3903542"/>
              <a:gd name="connsiteX5" fmla="*/ 1374753 w 4477407"/>
              <a:gd name="connsiteY5" fmla="*/ 2705363 h 3903542"/>
              <a:gd name="connsiteX6" fmla="*/ 3052204 w 4477407"/>
              <a:gd name="connsiteY6" fmla="*/ 1721595 h 3903542"/>
              <a:gd name="connsiteX7" fmla="*/ 4017054 w 4477407"/>
              <a:gd name="connsiteY7" fmla="*/ 2289153 h 3903542"/>
              <a:gd name="connsiteX8" fmla="*/ 4471101 w 4477407"/>
              <a:gd name="connsiteY8" fmla="*/ 2163029 h 3903542"/>
              <a:gd name="connsiteX9" fmla="*/ 4477407 w 4477407"/>
              <a:gd name="connsiteY9" fmla="*/ 1784657 h 3903542"/>
              <a:gd name="connsiteX10" fmla="*/ 2850406 w 4477407"/>
              <a:gd name="connsiteY10" fmla="*/ 0 h 3903542"/>
              <a:gd name="connsiteX11" fmla="*/ 1254935 w 4477407"/>
              <a:gd name="connsiteY11" fmla="*/ 50450 h 3903542"/>
              <a:gd name="connsiteX0" fmla="*/ 1254935 w 4477407"/>
              <a:gd name="connsiteY0" fmla="*/ 224747 h 4077839"/>
              <a:gd name="connsiteX1" fmla="*/ 0 w 4477407"/>
              <a:gd name="connsiteY1" fmla="*/ 1561663 h 4077839"/>
              <a:gd name="connsiteX2" fmla="*/ 681071 w 4477407"/>
              <a:gd name="connsiteY2" fmla="*/ 4008471 h 4077839"/>
              <a:gd name="connsiteX3" fmla="*/ 1362141 w 4477407"/>
              <a:gd name="connsiteY3" fmla="*/ 4077839 h 4077839"/>
              <a:gd name="connsiteX4" fmla="*/ 1570246 w 4477407"/>
              <a:gd name="connsiteY4" fmla="*/ 3831897 h 4077839"/>
              <a:gd name="connsiteX5" fmla="*/ 1374753 w 4477407"/>
              <a:gd name="connsiteY5" fmla="*/ 2879660 h 4077839"/>
              <a:gd name="connsiteX6" fmla="*/ 3052204 w 4477407"/>
              <a:gd name="connsiteY6" fmla="*/ 1895892 h 4077839"/>
              <a:gd name="connsiteX7" fmla="*/ 4017054 w 4477407"/>
              <a:gd name="connsiteY7" fmla="*/ 2463450 h 4077839"/>
              <a:gd name="connsiteX8" fmla="*/ 4471101 w 4477407"/>
              <a:gd name="connsiteY8" fmla="*/ 2337326 h 4077839"/>
              <a:gd name="connsiteX9" fmla="*/ 4477407 w 4477407"/>
              <a:gd name="connsiteY9" fmla="*/ 1958954 h 4077839"/>
              <a:gd name="connsiteX10" fmla="*/ 2850406 w 4477407"/>
              <a:gd name="connsiteY10" fmla="*/ 174297 h 4077839"/>
              <a:gd name="connsiteX11" fmla="*/ 1254935 w 4477407"/>
              <a:gd name="connsiteY11" fmla="*/ 224747 h 4077839"/>
              <a:gd name="connsiteX0" fmla="*/ 1179260 w 4477407"/>
              <a:gd name="connsiteY0" fmla="*/ 447122 h 4003822"/>
              <a:gd name="connsiteX1" fmla="*/ 0 w 4477407"/>
              <a:gd name="connsiteY1" fmla="*/ 1487646 h 4003822"/>
              <a:gd name="connsiteX2" fmla="*/ 681071 w 4477407"/>
              <a:gd name="connsiteY2" fmla="*/ 3934454 h 4003822"/>
              <a:gd name="connsiteX3" fmla="*/ 1362141 w 4477407"/>
              <a:gd name="connsiteY3" fmla="*/ 4003822 h 4003822"/>
              <a:gd name="connsiteX4" fmla="*/ 1570246 w 4477407"/>
              <a:gd name="connsiteY4" fmla="*/ 3757880 h 4003822"/>
              <a:gd name="connsiteX5" fmla="*/ 1374753 w 4477407"/>
              <a:gd name="connsiteY5" fmla="*/ 2805643 h 4003822"/>
              <a:gd name="connsiteX6" fmla="*/ 3052204 w 4477407"/>
              <a:gd name="connsiteY6" fmla="*/ 1821875 h 4003822"/>
              <a:gd name="connsiteX7" fmla="*/ 4017054 w 4477407"/>
              <a:gd name="connsiteY7" fmla="*/ 2389433 h 4003822"/>
              <a:gd name="connsiteX8" fmla="*/ 4471101 w 4477407"/>
              <a:gd name="connsiteY8" fmla="*/ 2263309 h 4003822"/>
              <a:gd name="connsiteX9" fmla="*/ 4477407 w 4477407"/>
              <a:gd name="connsiteY9" fmla="*/ 1884937 h 4003822"/>
              <a:gd name="connsiteX10" fmla="*/ 2850406 w 4477407"/>
              <a:gd name="connsiteY10" fmla="*/ 100280 h 4003822"/>
              <a:gd name="connsiteX11" fmla="*/ 1179260 w 4477407"/>
              <a:gd name="connsiteY11" fmla="*/ 447122 h 4003822"/>
              <a:gd name="connsiteX0" fmla="*/ 1198178 w 4496325"/>
              <a:gd name="connsiteY0" fmla="*/ 453001 h 4009701"/>
              <a:gd name="connsiteX1" fmla="*/ 0 w 4496325"/>
              <a:gd name="connsiteY1" fmla="*/ 1739467 h 4009701"/>
              <a:gd name="connsiteX2" fmla="*/ 699989 w 4496325"/>
              <a:gd name="connsiteY2" fmla="*/ 3940333 h 4009701"/>
              <a:gd name="connsiteX3" fmla="*/ 1381059 w 4496325"/>
              <a:gd name="connsiteY3" fmla="*/ 4009701 h 4009701"/>
              <a:gd name="connsiteX4" fmla="*/ 1589164 w 4496325"/>
              <a:gd name="connsiteY4" fmla="*/ 3763759 h 4009701"/>
              <a:gd name="connsiteX5" fmla="*/ 1393671 w 4496325"/>
              <a:gd name="connsiteY5" fmla="*/ 2811522 h 4009701"/>
              <a:gd name="connsiteX6" fmla="*/ 3071122 w 4496325"/>
              <a:gd name="connsiteY6" fmla="*/ 1827754 h 4009701"/>
              <a:gd name="connsiteX7" fmla="*/ 4035972 w 4496325"/>
              <a:gd name="connsiteY7" fmla="*/ 2395312 h 4009701"/>
              <a:gd name="connsiteX8" fmla="*/ 4490019 w 4496325"/>
              <a:gd name="connsiteY8" fmla="*/ 2269188 h 4009701"/>
              <a:gd name="connsiteX9" fmla="*/ 4496325 w 4496325"/>
              <a:gd name="connsiteY9" fmla="*/ 1890816 h 4009701"/>
              <a:gd name="connsiteX10" fmla="*/ 2869324 w 4496325"/>
              <a:gd name="connsiteY10" fmla="*/ 106159 h 4009701"/>
              <a:gd name="connsiteX11" fmla="*/ 1198178 w 4496325"/>
              <a:gd name="connsiteY11" fmla="*/ 453001 h 4009701"/>
              <a:gd name="connsiteX0" fmla="*/ 1198178 w 4496325"/>
              <a:gd name="connsiteY0" fmla="*/ 432026 h 3988726"/>
              <a:gd name="connsiteX1" fmla="*/ 0 w 4496325"/>
              <a:gd name="connsiteY1" fmla="*/ 1718492 h 3988726"/>
              <a:gd name="connsiteX2" fmla="*/ 699989 w 4496325"/>
              <a:gd name="connsiteY2" fmla="*/ 3919358 h 3988726"/>
              <a:gd name="connsiteX3" fmla="*/ 1381059 w 4496325"/>
              <a:gd name="connsiteY3" fmla="*/ 3988726 h 3988726"/>
              <a:gd name="connsiteX4" fmla="*/ 1589164 w 4496325"/>
              <a:gd name="connsiteY4" fmla="*/ 3742784 h 3988726"/>
              <a:gd name="connsiteX5" fmla="*/ 1393671 w 4496325"/>
              <a:gd name="connsiteY5" fmla="*/ 2790547 h 3988726"/>
              <a:gd name="connsiteX6" fmla="*/ 3071122 w 4496325"/>
              <a:gd name="connsiteY6" fmla="*/ 1806779 h 3988726"/>
              <a:gd name="connsiteX7" fmla="*/ 4035972 w 4496325"/>
              <a:gd name="connsiteY7" fmla="*/ 2374337 h 3988726"/>
              <a:gd name="connsiteX8" fmla="*/ 4490019 w 4496325"/>
              <a:gd name="connsiteY8" fmla="*/ 2248213 h 3988726"/>
              <a:gd name="connsiteX9" fmla="*/ 4496325 w 4496325"/>
              <a:gd name="connsiteY9" fmla="*/ 1869841 h 3988726"/>
              <a:gd name="connsiteX10" fmla="*/ 2869324 w 4496325"/>
              <a:gd name="connsiteY10" fmla="*/ 85184 h 3988726"/>
              <a:gd name="connsiteX11" fmla="*/ 1198178 w 4496325"/>
              <a:gd name="connsiteY11" fmla="*/ 432026 h 3988726"/>
              <a:gd name="connsiteX0" fmla="*/ 1234357 w 4532504"/>
              <a:gd name="connsiteY0" fmla="*/ 432026 h 3988726"/>
              <a:gd name="connsiteX1" fmla="*/ 36179 w 4532504"/>
              <a:gd name="connsiteY1" fmla="*/ 1718492 h 3988726"/>
              <a:gd name="connsiteX2" fmla="*/ 736168 w 4532504"/>
              <a:gd name="connsiteY2" fmla="*/ 3919358 h 3988726"/>
              <a:gd name="connsiteX3" fmla="*/ 1417238 w 4532504"/>
              <a:gd name="connsiteY3" fmla="*/ 3988726 h 3988726"/>
              <a:gd name="connsiteX4" fmla="*/ 1625343 w 4532504"/>
              <a:gd name="connsiteY4" fmla="*/ 3742784 h 3988726"/>
              <a:gd name="connsiteX5" fmla="*/ 1429850 w 4532504"/>
              <a:gd name="connsiteY5" fmla="*/ 2790547 h 3988726"/>
              <a:gd name="connsiteX6" fmla="*/ 3107301 w 4532504"/>
              <a:gd name="connsiteY6" fmla="*/ 1806779 h 3988726"/>
              <a:gd name="connsiteX7" fmla="*/ 4072151 w 4532504"/>
              <a:gd name="connsiteY7" fmla="*/ 2374337 h 3988726"/>
              <a:gd name="connsiteX8" fmla="*/ 4526198 w 4532504"/>
              <a:gd name="connsiteY8" fmla="*/ 2248213 h 3988726"/>
              <a:gd name="connsiteX9" fmla="*/ 4532504 w 4532504"/>
              <a:gd name="connsiteY9" fmla="*/ 1869841 h 3988726"/>
              <a:gd name="connsiteX10" fmla="*/ 2905503 w 4532504"/>
              <a:gd name="connsiteY10" fmla="*/ 85184 h 3988726"/>
              <a:gd name="connsiteX11" fmla="*/ 1234357 w 4532504"/>
              <a:gd name="connsiteY11" fmla="*/ 432026 h 3988726"/>
              <a:gd name="connsiteX0" fmla="*/ 1201123 w 4499270"/>
              <a:gd name="connsiteY0" fmla="*/ 432026 h 3988726"/>
              <a:gd name="connsiteX1" fmla="*/ 2945 w 4499270"/>
              <a:gd name="connsiteY1" fmla="*/ 1718492 h 3988726"/>
              <a:gd name="connsiteX2" fmla="*/ 702934 w 4499270"/>
              <a:gd name="connsiteY2" fmla="*/ 3919358 h 3988726"/>
              <a:gd name="connsiteX3" fmla="*/ 1384004 w 4499270"/>
              <a:gd name="connsiteY3" fmla="*/ 3988726 h 3988726"/>
              <a:gd name="connsiteX4" fmla="*/ 1592109 w 4499270"/>
              <a:gd name="connsiteY4" fmla="*/ 3742784 h 3988726"/>
              <a:gd name="connsiteX5" fmla="*/ 1396616 w 4499270"/>
              <a:gd name="connsiteY5" fmla="*/ 2790547 h 3988726"/>
              <a:gd name="connsiteX6" fmla="*/ 3074067 w 4499270"/>
              <a:gd name="connsiteY6" fmla="*/ 1806779 h 3988726"/>
              <a:gd name="connsiteX7" fmla="*/ 4038917 w 4499270"/>
              <a:gd name="connsiteY7" fmla="*/ 2374337 h 3988726"/>
              <a:gd name="connsiteX8" fmla="*/ 4492964 w 4499270"/>
              <a:gd name="connsiteY8" fmla="*/ 2248213 h 3988726"/>
              <a:gd name="connsiteX9" fmla="*/ 4499270 w 4499270"/>
              <a:gd name="connsiteY9" fmla="*/ 1869841 h 3988726"/>
              <a:gd name="connsiteX10" fmla="*/ 2872269 w 4499270"/>
              <a:gd name="connsiteY10" fmla="*/ 85184 h 3988726"/>
              <a:gd name="connsiteX11" fmla="*/ 1201123 w 4499270"/>
              <a:gd name="connsiteY11" fmla="*/ 432026 h 3988726"/>
              <a:gd name="connsiteX0" fmla="*/ 1201123 w 4499270"/>
              <a:gd name="connsiteY0" fmla="*/ 432026 h 3992990"/>
              <a:gd name="connsiteX1" fmla="*/ 2945 w 4499270"/>
              <a:gd name="connsiteY1" fmla="*/ 1718492 h 3992990"/>
              <a:gd name="connsiteX2" fmla="*/ 702934 w 4499270"/>
              <a:gd name="connsiteY2" fmla="*/ 3919358 h 3992990"/>
              <a:gd name="connsiteX3" fmla="*/ 1384004 w 4499270"/>
              <a:gd name="connsiteY3" fmla="*/ 3988726 h 3992990"/>
              <a:gd name="connsiteX4" fmla="*/ 1592109 w 4499270"/>
              <a:gd name="connsiteY4" fmla="*/ 3742784 h 3992990"/>
              <a:gd name="connsiteX5" fmla="*/ 1396616 w 4499270"/>
              <a:gd name="connsiteY5" fmla="*/ 2790547 h 3992990"/>
              <a:gd name="connsiteX6" fmla="*/ 3074067 w 4499270"/>
              <a:gd name="connsiteY6" fmla="*/ 1806779 h 3992990"/>
              <a:gd name="connsiteX7" fmla="*/ 4038917 w 4499270"/>
              <a:gd name="connsiteY7" fmla="*/ 2374337 h 3992990"/>
              <a:gd name="connsiteX8" fmla="*/ 4492964 w 4499270"/>
              <a:gd name="connsiteY8" fmla="*/ 2248213 h 3992990"/>
              <a:gd name="connsiteX9" fmla="*/ 4499270 w 4499270"/>
              <a:gd name="connsiteY9" fmla="*/ 1869841 h 3992990"/>
              <a:gd name="connsiteX10" fmla="*/ 2872269 w 4499270"/>
              <a:gd name="connsiteY10" fmla="*/ 85184 h 3992990"/>
              <a:gd name="connsiteX11" fmla="*/ 1201123 w 4499270"/>
              <a:gd name="connsiteY11" fmla="*/ 432026 h 3992990"/>
              <a:gd name="connsiteX0" fmla="*/ 1201123 w 4499270"/>
              <a:gd name="connsiteY0" fmla="*/ 432026 h 3992990"/>
              <a:gd name="connsiteX1" fmla="*/ 2945 w 4499270"/>
              <a:gd name="connsiteY1" fmla="*/ 1718492 h 3992990"/>
              <a:gd name="connsiteX2" fmla="*/ 702934 w 4499270"/>
              <a:gd name="connsiteY2" fmla="*/ 3919358 h 3992990"/>
              <a:gd name="connsiteX3" fmla="*/ 1384004 w 4499270"/>
              <a:gd name="connsiteY3" fmla="*/ 3988726 h 3992990"/>
              <a:gd name="connsiteX4" fmla="*/ 1592109 w 4499270"/>
              <a:gd name="connsiteY4" fmla="*/ 3742784 h 3992990"/>
              <a:gd name="connsiteX5" fmla="*/ 1396616 w 4499270"/>
              <a:gd name="connsiteY5" fmla="*/ 2790547 h 3992990"/>
              <a:gd name="connsiteX6" fmla="*/ 3074067 w 4499270"/>
              <a:gd name="connsiteY6" fmla="*/ 1806779 h 3992990"/>
              <a:gd name="connsiteX7" fmla="*/ 4038917 w 4499270"/>
              <a:gd name="connsiteY7" fmla="*/ 2374337 h 3992990"/>
              <a:gd name="connsiteX8" fmla="*/ 4492964 w 4499270"/>
              <a:gd name="connsiteY8" fmla="*/ 2248213 h 3992990"/>
              <a:gd name="connsiteX9" fmla="*/ 4499270 w 4499270"/>
              <a:gd name="connsiteY9" fmla="*/ 1869841 h 3992990"/>
              <a:gd name="connsiteX10" fmla="*/ 2872269 w 4499270"/>
              <a:gd name="connsiteY10" fmla="*/ 85184 h 3992990"/>
              <a:gd name="connsiteX11" fmla="*/ 1201123 w 4499270"/>
              <a:gd name="connsiteY11" fmla="*/ 432026 h 3992990"/>
              <a:gd name="connsiteX0" fmla="*/ 1201123 w 4499270"/>
              <a:gd name="connsiteY0" fmla="*/ 432026 h 3988726"/>
              <a:gd name="connsiteX1" fmla="*/ 2945 w 4499270"/>
              <a:gd name="connsiteY1" fmla="*/ 1718492 h 3988726"/>
              <a:gd name="connsiteX2" fmla="*/ 702934 w 4499270"/>
              <a:gd name="connsiteY2" fmla="*/ 3919358 h 3988726"/>
              <a:gd name="connsiteX3" fmla="*/ 1384004 w 4499270"/>
              <a:gd name="connsiteY3" fmla="*/ 3988726 h 3988726"/>
              <a:gd name="connsiteX4" fmla="*/ 1592109 w 4499270"/>
              <a:gd name="connsiteY4" fmla="*/ 3742784 h 3988726"/>
              <a:gd name="connsiteX5" fmla="*/ 1396616 w 4499270"/>
              <a:gd name="connsiteY5" fmla="*/ 2790547 h 3988726"/>
              <a:gd name="connsiteX6" fmla="*/ 3074067 w 4499270"/>
              <a:gd name="connsiteY6" fmla="*/ 1806779 h 3988726"/>
              <a:gd name="connsiteX7" fmla="*/ 4038917 w 4499270"/>
              <a:gd name="connsiteY7" fmla="*/ 2374337 h 3988726"/>
              <a:gd name="connsiteX8" fmla="*/ 4492964 w 4499270"/>
              <a:gd name="connsiteY8" fmla="*/ 2248213 h 3988726"/>
              <a:gd name="connsiteX9" fmla="*/ 4499270 w 4499270"/>
              <a:gd name="connsiteY9" fmla="*/ 1869841 h 3988726"/>
              <a:gd name="connsiteX10" fmla="*/ 2872269 w 4499270"/>
              <a:gd name="connsiteY10" fmla="*/ 85184 h 3988726"/>
              <a:gd name="connsiteX11" fmla="*/ 1201123 w 4499270"/>
              <a:gd name="connsiteY11" fmla="*/ 432026 h 3988726"/>
              <a:gd name="connsiteX0" fmla="*/ 1201123 w 4499270"/>
              <a:gd name="connsiteY0" fmla="*/ 432026 h 3988726"/>
              <a:gd name="connsiteX1" fmla="*/ 2945 w 4499270"/>
              <a:gd name="connsiteY1" fmla="*/ 1718492 h 3988726"/>
              <a:gd name="connsiteX2" fmla="*/ 702934 w 4499270"/>
              <a:gd name="connsiteY2" fmla="*/ 3919358 h 3988726"/>
              <a:gd name="connsiteX3" fmla="*/ 1384004 w 4499270"/>
              <a:gd name="connsiteY3" fmla="*/ 3988726 h 3988726"/>
              <a:gd name="connsiteX4" fmla="*/ 1592109 w 4499270"/>
              <a:gd name="connsiteY4" fmla="*/ 3742784 h 3988726"/>
              <a:gd name="connsiteX5" fmla="*/ 1396616 w 4499270"/>
              <a:gd name="connsiteY5" fmla="*/ 2790547 h 3988726"/>
              <a:gd name="connsiteX6" fmla="*/ 3074067 w 4499270"/>
              <a:gd name="connsiteY6" fmla="*/ 1806779 h 3988726"/>
              <a:gd name="connsiteX7" fmla="*/ 4038917 w 4499270"/>
              <a:gd name="connsiteY7" fmla="*/ 2374337 h 3988726"/>
              <a:gd name="connsiteX8" fmla="*/ 4492964 w 4499270"/>
              <a:gd name="connsiteY8" fmla="*/ 2248213 h 3988726"/>
              <a:gd name="connsiteX9" fmla="*/ 4499270 w 4499270"/>
              <a:gd name="connsiteY9" fmla="*/ 1869841 h 3988726"/>
              <a:gd name="connsiteX10" fmla="*/ 2872269 w 4499270"/>
              <a:gd name="connsiteY10" fmla="*/ 85184 h 3988726"/>
              <a:gd name="connsiteX11" fmla="*/ 1201123 w 4499270"/>
              <a:gd name="connsiteY11" fmla="*/ 432026 h 3988726"/>
              <a:gd name="connsiteX0" fmla="*/ 1201123 w 4499270"/>
              <a:gd name="connsiteY0" fmla="*/ 432026 h 3988726"/>
              <a:gd name="connsiteX1" fmla="*/ 2945 w 4499270"/>
              <a:gd name="connsiteY1" fmla="*/ 1718492 h 3988726"/>
              <a:gd name="connsiteX2" fmla="*/ 702934 w 4499270"/>
              <a:gd name="connsiteY2" fmla="*/ 3919358 h 3988726"/>
              <a:gd name="connsiteX3" fmla="*/ 1384004 w 4499270"/>
              <a:gd name="connsiteY3" fmla="*/ 3988726 h 3988726"/>
              <a:gd name="connsiteX4" fmla="*/ 1592109 w 4499270"/>
              <a:gd name="connsiteY4" fmla="*/ 3742784 h 3988726"/>
              <a:gd name="connsiteX5" fmla="*/ 1396616 w 4499270"/>
              <a:gd name="connsiteY5" fmla="*/ 2790547 h 3988726"/>
              <a:gd name="connsiteX6" fmla="*/ 3074067 w 4499270"/>
              <a:gd name="connsiteY6" fmla="*/ 1806779 h 3988726"/>
              <a:gd name="connsiteX7" fmla="*/ 4038917 w 4499270"/>
              <a:gd name="connsiteY7" fmla="*/ 2374337 h 3988726"/>
              <a:gd name="connsiteX8" fmla="*/ 4492964 w 4499270"/>
              <a:gd name="connsiteY8" fmla="*/ 2248213 h 3988726"/>
              <a:gd name="connsiteX9" fmla="*/ 4499270 w 4499270"/>
              <a:gd name="connsiteY9" fmla="*/ 1869841 h 3988726"/>
              <a:gd name="connsiteX10" fmla="*/ 2872269 w 4499270"/>
              <a:gd name="connsiteY10" fmla="*/ 85184 h 3988726"/>
              <a:gd name="connsiteX11" fmla="*/ 1201123 w 4499270"/>
              <a:gd name="connsiteY11" fmla="*/ 432026 h 3988726"/>
              <a:gd name="connsiteX0" fmla="*/ 1201123 w 4499273"/>
              <a:gd name="connsiteY0" fmla="*/ 432026 h 3988726"/>
              <a:gd name="connsiteX1" fmla="*/ 2945 w 4499273"/>
              <a:gd name="connsiteY1" fmla="*/ 1718492 h 3988726"/>
              <a:gd name="connsiteX2" fmla="*/ 702934 w 4499273"/>
              <a:gd name="connsiteY2" fmla="*/ 3919358 h 3988726"/>
              <a:gd name="connsiteX3" fmla="*/ 1384004 w 4499273"/>
              <a:gd name="connsiteY3" fmla="*/ 3988726 h 3988726"/>
              <a:gd name="connsiteX4" fmla="*/ 1592109 w 4499273"/>
              <a:gd name="connsiteY4" fmla="*/ 3742784 h 3988726"/>
              <a:gd name="connsiteX5" fmla="*/ 1396616 w 4499273"/>
              <a:gd name="connsiteY5" fmla="*/ 2790547 h 3988726"/>
              <a:gd name="connsiteX6" fmla="*/ 3074067 w 4499273"/>
              <a:gd name="connsiteY6" fmla="*/ 1806779 h 3988726"/>
              <a:gd name="connsiteX7" fmla="*/ 4038917 w 4499273"/>
              <a:gd name="connsiteY7" fmla="*/ 2374337 h 3988726"/>
              <a:gd name="connsiteX8" fmla="*/ 4492964 w 4499273"/>
              <a:gd name="connsiteY8" fmla="*/ 2248213 h 3988726"/>
              <a:gd name="connsiteX9" fmla="*/ 4499270 w 4499273"/>
              <a:gd name="connsiteY9" fmla="*/ 1869841 h 3988726"/>
              <a:gd name="connsiteX10" fmla="*/ 2872269 w 4499273"/>
              <a:gd name="connsiteY10" fmla="*/ 85184 h 3988726"/>
              <a:gd name="connsiteX11" fmla="*/ 1201123 w 4499273"/>
              <a:gd name="connsiteY11" fmla="*/ 432026 h 3988726"/>
              <a:gd name="connsiteX0" fmla="*/ 1306347 w 4604497"/>
              <a:gd name="connsiteY0" fmla="*/ 434553 h 4096312"/>
              <a:gd name="connsiteX1" fmla="*/ 2661 w 4604497"/>
              <a:gd name="connsiteY1" fmla="*/ 1826527 h 4096312"/>
              <a:gd name="connsiteX2" fmla="*/ 808158 w 4604497"/>
              <a:gd name="connsiteY2" fmla="*/ 3921885 h 4096312"/>
              <a:gd name="connsiteX3" fmla="*/ 1489228 w 4604497"/>
              <a:gd name="connsiteY3" fmla="*/ 3991253 h 4096312"/>
              <a:gd name="connsiteX4" fmla="*/ 1697333 w 4604497"/>
              <a:gd name="connsiteY4" fmla="*/ 3745311 h 4096312"/>
              <a:gd name="connsiteX5" fmla="*/ 1501840 w 4604497"/>
              <a:gd name="connsiteY5" fmla="*/ 2793074 h 4096312"/>
              <a:gd name="connsiteX6" fmla="*/ 3179291 w 4604497"/>
              <a:gd name="connsiteY6" fmla="*/ 1809306 h 4096312"/>
              <a:gd name="connsiteX7" fmla="*/ 4144141 w 4604497"/>
              <a:gd name="connsiteY7" fmla="*/ 2376864 h 4096312"/>
              <a:gd name="connsiteX8" fmla="*/ 4598188 w 4604497"/>
              <a:gd name="connsiteY8" fmla="*/ 2250740 h 4096312"/>
              <a:gd name="connsiteX9" fmla="*/ 4604494 w 4604497"/>
              <a:gd name="connsiteY9" fmla="*/ 1872368 h 4096312"/>
              <a:gd name="connsiteX10" fmla="*/ 2977493 w 4604497"/>
              <a:gd name="connsiteY10" fmla="*/ 87711 h 4096312"/>
              <a:gd name="connsiteX11" fmla="*/ 1306347 w 4604497"/>
              <a:gd name="connsiteY11" fmla="*/ 434553 h 4096312"/>
              <a:gd name="connsiteX0" fmla="*/ 1332725 w 4609774"/>
              <a:gd name="connsiteY0" fmla="*/ 472961 h 4085483"/>
              <a:gd name="connsiteX1" fmla="*/ 7938 w 4609774"/>
              <a:gd name="connsiteY1" fmla="*/ 1815698 h 4085483"/>
              <a:gd name="connsiteX2" fmla="*/ 813435 w 4609774"/>
              <a:gd name="connsiteY2" fmla="*/ 3911056 h 4085483"/>
              <a:gd name="connsiteX3" fmla="*/ 1494505 w 4609774"/>
              <a:gd name="connsiteY3" fmla="*/ 3980424 h 4085483"/>
              <a:gd name="connsiteX4" fmla="*/ 1702610 w 4609774"/>
              <a:gd name="connsiteY4" fmla="*/ 3734482 h 4085483"/>
              <a:gd name="connsiteX5" fmla="*/ 1507117 w 4609774"/>
              <a:gd name="connsiteY5" fmla="*/ 2782245 h 4085483"/>
              <a:gd name="connsiteX6" fmla="*/ 3184568 w 4609774"/>
              <a:gd name="connsiteY6" fmla="*/ 1798477 h 4085483"/>
              <a:gd name="connsiteX7" fmla="*/ 4149418 w 4609774"/>
              <a:gd name="connsiteY7" fmla="*/ 2366035 h 4085483"/>
              <a:gd name="connsiteX8" fmla="*/ 4603465 w 4609774"/>
              <a:gd name="connsiteY8" fmla="*/ 2239911 h 4085483"/>
              <a:gd name="connsiteX9" fmla="*/ 4609771 w 4609774"/>
              <a:gd name="connsiteY9" fmla="*/ 1861539 h 4085483"/>
              <a:gd name="connsiteX10" fmla="*/ 2982770 w 4609774"/>
              <a:gd name="connsiteY10" fmla="*/ 76882 h 4085483"/>
              <a:gd name="connsiteX11" fmla="*/ 1332725 w 4609774"/>
              <a:gd name="connsiteY11" fmla="*/ 472961 h 4085483"/>
              <a:gd name="connsiteX0" fmla="*/ 1332725 w 4707307"/>
              <a:gd name="connsiteY0" fmla="*/ 678279 h 4290801"/>
              <a:gd name="connsiteX1" fmla="*/ 7938 w 4707307"/>
              <a:gd name="connsiteY1" fmla="*/ 2021016 h 4290801"/>
              <a:gd name="connsiteX2" fmla="*/ 813435 w 4707307"/>
              <a:gd name="connsiteY2" fmla="*/ 4116374 h 4290801"/>
              <a:gd name="connsiteX3" fmla="*/ 1494505 w 4707307"/>
              <a:gd name="connsiteY3" fmla="*/ 4185742 h 4290801"/>
              <a:gd name="connsiteX4" fmla="*/ 1702610 w 4707307"/>
              <a:gd name="connsiteY4" fmla="*/ 3939800 h 4290801"/>
              <a:gd name="connsiteX5" fmla="*/ 1507117 w 4707307"/>
              <a:gd name="connsiteY5" fmla="*/ 2987563 h 4290801"/>
              <a:gd name="connsiteX6" fmla="*/ 3184568 w 4707307"/>
              <a:gd name="connsiteY6" fmla="*/ 2003795 h 4290801"/>
              <a:gd name="connsiteX7" fmla="*/ 4149418 w 4707307"/>
              <a:gd name="connsiteY7" fmla="*/ 2571353 h 4290801"/>
              <a:gd name="connsiteX8" fmla="*/ 4603465 w 4707307"/>
              <a:gd name="connsiteY8" fmla="*/ 2445229 h 4290801"/>
              <a:gd name="connsiteX9" fmla="*/ 4609771 w 4707307"/>
              <a:gd name="connsiteY9" fmla="*/ 2066857 h 4290801"/>
              <a:gd name="connsiteX10" fmla="*/ 3271158 w 4707307"/>
              <a:gd name="connsiteY10" fmla="*/ 57116 h 4290801"/>
              <a:gd name="connsiteX11" fmla="*/ 1332725 w 4707307"/>
              <a:gd name="connsiteY11" fmla="*/ 678279 h 4290801"/>
              <a:gd name="connsiteX0" fmla="*/ 1332725 w 4818425"/>
              <a:gd name="connsiteY0" fmla="*/ 662615 h 4275137"/>
              <a:gd name="connsiteX1" fmla="*/ 7938 w 4818425"/>
              <a:gd name="connsiteY1" fmla="*/ 2005352 h 4275137"/>
              <a:gd name="connsiteX2" fmla="*/ 813435 w 4818425"/>
              <a:gd name="connsiteY2" fmla="*/ 4100710 h 4275137"/>
              <a:gd name="connsiteX3" fmla="*/ 1494505 w 4818425"/>
              <a:gd name="connsiteY3" fmla="*/ 4170078 h 4275137"/>
              <a:gd name="connsiteX4" fmla="*/ 1702610 w 4818425"/>
              <a:gd name="connsiteY4" fmla="*/ 3924136 h 4275137"/>
              <a:gd name="connsiteX5" fmla="*/ 1507117 w 4818425"/>
              <a:gd name="connsiteY5" fmla="*/ 2971899 h 4275137"/>
              <a:gd name="connsiteX6" fmla="*/ 3184568 w 4818425"/>
              <a:gd name="connsiteY6" fmla="*/ 1988131 h 4275137"/>
              <a:gd name="connsiteX7" fmla="*/ 4149418 w 4818425"/>
              <a:gd name="connsiteY7" fmla="*/ 2555689 h 4275137"/>
              <a:gd name="connsiteX8" fmla="*/ 4603465 w 4818425"/>
              <a:gd name="connsiteY8" fmla="*/ 2429565 h 4275137"/>
              <a:gd name="connsiteX9" fmla="*/ 4729346 w 4818425"/>
              <a:gd name="connsiteY9" fmla="*/ 1776873 h 4275137"/>
              <a:gd name="connsiteX10" fmla="*/ 3271158 w 4818425"/>
              <a:gd name="connsiteY10" fmla="*/ 41452 h 4275137"/>
              <a:gd name="connsiteX11" fmla="*/ 1332725 w 4818425"/>
              <a:gd name="connsiteY11" fmla="*/ 662615 h 4275137"/>
              <a:gd name="connsiteX0" fmla="*/ 1332725 w 4858674"/>
              <a:gd name="connsiteY0" fmla="*/ 662615 h 4275137"/>
              <a:gd name="connsiteX1" fmla="*/ 7938 w 4858674"/>
              <a:gd name="connsiteY1" fmla="*/ 2005352 h 4275137"/>
              <a:gd name="connsiteX2" fmla="*/ 813435 w 4858674"/>
              <a:gd name="connsiteY2" fmla="*/ 4100710 h 4275137"/>
              <a:gd name="connsiteX3" fmla="*/ 1494505 w 4858674"/>
              <a:gd name="connsiteY3" fmla="*/ 4170078 h 4275137"/>
              <a:gd name="connsiteX4" fmla="*/ 1702610 w 4858674"/>
              <a:gd name="connsiteY4" fmla="*/ 3924136 h 4275137"/>
              <a:gd name="connsiteX5" fmla="*/ 1507117 w 4858674"/>
              <a:gd name="connsiteY5" fmla="*/ 2971899 h 4275137"/>
              <a:gd name="connsiteX6" fmla="*/ 3184568 w 4858674"/>
              <a:gd name="connsiteY6" fmla="*/ 1988131 h 4275137"/>
              <a:gd name="connsiteX7" fmla="*/ 4149418 w 4858674"/>
              <a:gd name="connsiteY7" fmla="*/ 2555689 h 4275137"/>
              <a:gd name="connsiteX8" fmla="*/ 4603465 w 4858674"/>
              <a:gd name="connsiteY8" fmla="*/ 2429565 h 4275137"/>
              <a:gd name="connsiteX9" fmla="*/ 4729346 w 4858674"/>
              <a:gd name="connsiteY9" fmla="*/ 1776873 h 4275137"/>
              <a:gd name="connsiteX10" fmla="*/ 3271158 w 4858674"/>
              <a:gd name="connsiteY10" fmla="*/ 41452 h 4275137"/>
              <a:gd name="connsiteX11" fmla="*/ 1332725 w 4858674"/>
              <a:gd name="connsiteY11" fmla="*/ 662615 h 4275137"/>
              <a:gd name="connsiteX0" fmla="*/ 1332725 w 4853733"/>
              <a:gd name="connsiteY0" fmla="*/ 662615 h 4275137"/>
              <a:gd name="connsiteX1" fmla="*/ 7938 w 4853733"/>
              <a:gd name="connsiteY1" fmla="*/ 2005352 h 4275137"/>
              <a:gd name="connsiteX2" fmla="*/ 813435 w 4853733"/>
              <a:gd name="connsiteY2" fmla="*/ 4100710 h 4275137"/>
              <a:gd name="connsiteX3" fmla="*/ 1494505 w 4853733"/>
              <a:gd name="connsiteY3" fmla="*/ 4170078 h 4275137"/>
              <a:gd name="connsiteX4" fmla="*/ 1702610 w 4853733"/>
              <a:gd name="connsiteY4" fmla="*/ 3924136 h 4275137"/>
              <a:gd name="connsiteX5" fmla="*/ 1507117 w 4853733"/>
              <a:gd name="connsiteY5" fmla="*/ 2971899 h 4275137"/>
              <a:gd name="connsiteX6" fmla="*/ 3184568 w 4853733"/>
              <a:gd name="connsiteY6" fmla="*/ 1988131 h 4275137"/>
              <a:gd name="connsiteX7" fmla="*/ 4149418 w 4853733"/>
              <a:gd name="connsiteY7" fmla="*/ 2555689 h 4275137"/>
              <a:gd name="connsiteX8" fmla="*/ 4708973 w 4853733"/>
              <a:gd name="connsiteY8" fmla="*/ 2274821 h 4275137"/>
              <a:gd name="connsiteX9" fmla="*/ 4729346 w 4853733"/>
              <a:gd name="connsiteY9" fmla="*/ 1776873 h 4275137"/>
              <a:gd name="connsiteX10" fmla="*/ 3271158 w 4853733"/>
              <a:gd name="connsiteY10" fmla="*/ 41452 h 4275137"/>
              <a:gd name="connsiteX11" fmla="*/ 1332725 w 4853733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07117 w 4850911"/>
              <a:gd name="connsiteY5" fmla="*/ 2971899 h 4275137"/>
              <a:gd name="connsiteX6" fmla="*/ 3184568 w 4850911"/>
              <a:gd name="connsiteY6" fmla="*/ 1988131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07117 w 4850911"/>
              <a:gd name="connsiteY5" fmla="*/ 2971899 h 4275137"/>
              <a:gd name="connsiteX6" fmla="*/ 3479989 w 4850911"/>
              <a:gd name="connsiteY6" fmla="*/ 1945928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07117 w 4850911"/>
              <a:gd name="connsiteY5" fmla="*/ 2971899 h 4275137"/>
              <a:gd name="connsiteX6" fmla="*/ 3479989 w 4850911"/>
              <a:gd name="connsiteY6" fmla="*/ 1945928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07117 w 4850911"/>
              <a:gd name="connsiteY5" fmla="*/ 2971899 h 4275137"/>
              <a:gd name="connsiteX6" fmla="*/ 3479989 w 4850911"/>
              <a:gd name="connsiteY6" fmla="*/ 1945928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07117 w 4850911"/>
              <a:gd name="connsiteY5" fmla="*/ 2971899 h 4275137"/>
              <a:gd name="connsiteX6" fmla="*/ 3479989 w 4850911"/>
              <a:gd name="connsiteY6" fmla="*/ 1945928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07117 w 4850911"/>
              <a:gd name="connsiteY5" fmla="*/ 2971899 h 4275137"/>
              <a:gd name="connsiteX6" fmla="*/ 3479989 w 4850911"/>
              <a:gd name="connsiteY6" fmla="*/ 1974063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70422 w 4850911"/>
              <a:gd name="connsiteY5" fmla="*/ 3147745 h 4275137"/>
              <a:gd name="connsiteX6" fmla="*/ 3479989 w 4850911"/>
              <a:gd name="connsiteY6" fmla="*/ 1974063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70422 w 4850911"/>
              <a:gd name="connsiteY5" fmla="*/ 3147745 h 4275137"/>
              <a:gd name="connsiteX6" fmla="*/ 3479989 w 4850911"/>
              <a:gd name="connsiteY6" fmla="*/ 1974063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77456 w 4850911"/>
              <a:gd name="connsiteY5" fmla="*/ 3112576 h 4275137"/>
              <a:gd name="connsiteX6" fmla="*/ 3479989 w 4850911"/>
              <a:gd name="connsiteY6" fmla="*/ 1974063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77456 w 4850911"/>
              <a:gd name="connsiteY5" fmla="*/ 3112576 h 4275137"/>
              <a:gd name="connsiteX6" fmla="*/ 3479989 w 4850911"/>
              <a:gd name="connsiteY6" fmla="*/ 1974063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725 w 4850911"/>
              <a:gd name="connsiteY0" fmla="*/ 662615 h 4275137"/>
              <a:gd name="connsiteX1" fmla="*/ 7938 w 4850911"/>
              <a:gd name="connsiteY1" fmla="*/ 2005352 h 4275137"/>
              <a:gd name="connsiteX2" fmla="*/ 813435 w 4850911"/>
              <a:gd name="connsiteY2" fmla="*/ 4100710 h 4275137"/>
              <a:gd name="connsiteX3" fmla="*/ 1494505 w 4850911"/>
              <a:gd name="connsiteY3" fmla="*/ 4170078 h 4275137"/>
              <a:gd name="connsiteX4" fmla="*/ 1702610 w 4850911"/>
              <a:gd name="connsiteY4" fmla="*/ 3924136 h 4275137"/>
              <a:gd name="connsiteX5" fmla="*/ 1577456 w 4850911"/>
              <a:gd name="connsiteY5" fmla="*/ 3112576 h 4275137"/>
              <a:gd name="connsiteX6" fmla="*/ 3479989 w 4850911"/>
              <a:gd name="connsiteY6" fmla="*/ 1974063 h 4275137"/>
              <a:gd name="connsiteX7" fmla="*/ 4212723 w 4850911"/>
              <a:gd name="connsiteY7" fmla="*/ 2316538 h 4275137"/>
              <a:gd name="connsiteX8" fmla="*/ 4708973 w 4850911"/>
              <a:gd name="connsiteY8" fmla="*/ 2274821 h 4275137"/>
              <a:gd name="connsiteX9" fmla="*/ 4729346 w 4850911"/>
              <a:gd name="connsiteY9" fmla="*/ 1776873 h 4275137"/>
              <a:gd name="connsiteX10" fmla="*/ 3271158 w 4850911"/>
              <a:gd name="connsiteY10" fmla="*/ 41452 h 4275137"/>
              <a:gd name="connsiteX11" fmla="*/ 1332725 w 4850911"/>
              <a:gd name="connsiteY11" fmla="*/ 662615 h 4275137"/>
              <a:gd name="connsiteX0" fmla="*/ 1332361 w 4850547"/>
              <a:gd name="connsiteY0" fmla="*/ 662615 h 4349460"/>
              <a:gd name="connsiteX1" fmla="*/ 7574 w 4850547"/>
              <a:gd name="connsiteY1" fmla="*/ 2005352 h 4349460"/>
              <a:gd name="connsiteX2" fmla="*/ 813071 w 4850547"/>
              <a:gd name="connsiteY2" fmla="*/ 4100710 h 4349460"/>
              <a:gd name="connsiteX3" fmla="*/ 1283125 w 4850547"/>
              <a:gd name="connsiteY3" fmla="*/ 4324823 h 4349460"/>
              <a:gd name="connsiteX4" fmla="*/ 1702246 w 4850547"/>
              <a:gd name="connsiteY4" fmla="*/ 3924136 h 4349460"/>
              <a:gd name="connsiteX5" fmla="*/ 1577092 w 4850547"/>
              <a:gd name="connsiteY5" fmla="*/ 3112576 h 4349460"/>
              <a:gd name="connsiteX6" fmla="*/ 3479625 w 4850547"/>
              <a:gd name="connsiteY6" fmla="*/ 1974063 h 4349460"/>
              <a:gd name="connsiteX7" fmla="*/ 4212359 w 4850547"/>
              <a:gd name="connsiteY7" fmla="*/ 2316538 h 4349460"/>
              <a:gd name="connsiteX8" fmla="*/ 4708609 w 4850547"/>
              <a:gd name="connsiteY8" fmla="*/ 2274821 h 4349460"/>
              <a:gd name="connsiteX9" fmla="*/ 4728982 w 4850547"/>
              <a:gd name="connsiteY9" fmla="*/ 1776873 h 4349460"/>
              <a:gd name="connsiteX10" fmla="*/ 3270794 w 4850547"/>
              <a:gd name="connsiteY10" fmla="*/ 41452 h 4349460"/>
              <a:gd name="connsiteX11" fmla="*/ 1332361 w 4850547"/>
              <a:gd name="connsiteY11" fmla="*/ 662615 h 4349460"/>
              <a:gd name="connsiteX0" fmla="*/ 1332361 w 4850547"/>
              <a:gd name="connsiteY0" fmla="*/ 662615 h 4367850"/>
              <a:gd name="connsiteX1" fmla="*/ 7574 w 4850547"/>
              <a:gd name="connsiteY1" fmla="*/ 2005352 h 4367850"/>
              <a:gd name="connsiteX2" fmla="*/ 813071 w 4850547"/>
              <a:gd name="connsiteY2" fmla="*/ 4100710 h 4367850"/>
              <a:gd name="connsiteX3" fmla="*/ 1283125 w 4850547"/>
              <a:gd name="connsiteY3" fmla="*/ 4324823 h 4367850"/>
              <a:gd name="connsiteX4" fmla="*/ 1582670 w 4850547"/>
              <a:gd name="connsiteY4" fmla="*/ 3966339 h 4367850"/>
              <a:gd name="connsiteX5" fmla="*/ 1577092 w 4850547"/>
              <a:gd name="connsiteY5" fmla="*/ 3112576 h 4367850"/>
              <a:gd name="connsiteX6" fmla="*/ 3479625 w 4850547"/>
              <a:gd name="connsiteY6" fmla="*/ 1974063 h 4367850"/>
              <a:gd name="connsiteX7" fmla="*/ 4212359 w 4850547"/>
              <a:gd name="connsiteY7" fmla="*/ 2316538 h 4367850"/>
              <a:gd name="connsiteX8" fmla="*/ 4708609 w 4850547"/>
              <a:gd name="connsiteY8" fmla="*/ 2274821 h 4367850"/>
              <a:gd name="connsiteX9" fmla="*/ 4728982 w 4850547"/>
              <a:gd name="connsiteY9" fmla="*/ 1776873 h 4367850"/>
              <a:gd name="connsiteX10" fmla="*/ 3270794 w 4850547"/>
              <a:gd name="connsiteY10" fmla="*/ 41452 h 4367850"/>
              <a:gd name="connsiteX11" fmla="*/ 1332361 w 4850547"/>
              <a:gd name="connsiteY11" fmla="*/ 662615 h 4367850"/>
              <a:gd name="connsiteX0" fmla="*/ 1332361 w 4850547"/>
              <a:gd name="connsiteY0" fmla="*/ 662615 h 4367850"/>
              <a:gd name="connsiteX1" fmla="*/ 7574 w 4850547"/>
              <a:gd name="connsiteY1" fmla="*/ 2005352 h 4367850"/>
              <a:gd name="connsiteX2" fmla="*/ 813071 w 4850547"/>
              <a:gd name="connsiteY2" fmla="*/ 4100710 h 4367850"/>
              <a:gd name="connsiteX3" fmla="*/ 1283125 w 4850547"/>
              <a:gd name="connsiteY3" fmla="*/ 4324823 h 4367850"/>
              <a:gd name="connsiteX4" fmla="*/ 1582670 w 4850547"/>
              <a:gd name="connsiteY4" fmla="*/ 3966339 h 4367850"/>
              <a:gd name="connsiteX5" fmla="*/ 1577092 w 4850547"/>
              <a:gd name="connsiteY5" fmla="*/ 3112576 h 4367850"/>
              <a:gd name="connsiteX6" fmla="*/ 3479625 w 4850547"/>
              <a:gd name="connsiteY6" fmla="*/ 1974063 h 4367850"/>
              <a:gd name="connsiteX7" fmla="*/ 4212359 w 4850547"/>
              <a:gd name="connsiteY7" fmla="*/ 2316538 h 4367850"/>
              <a:gd name="connsiteX8" fmla="*/ 4708609 w 4850547"/>
              <a:gd name="connsiteY8" fmla="*/ 2274821 h 4367850"/>
              <a:gd name="connsiteX9" fmla="*/ 4728982 w 4850547"/>
              <a:gd name="connsiteY9" fmla="*/ 1776873 h 4367850"/>
              <a:gd name="connsiteX10" fmla="*/ 3270794 w 4850547"/>
              <a:gd name="connsiteY10" fmla="*/ 41452 h 4367850"/>
              <a:gd name="connsiteX11" fmla="*/ 1332361 w 4850547"/>
              <a:gd name="connsiteY11" fmla="*/ 662615 h 4367850"/>
              <a:gd name="connsiteX0" fmla="*/ 1332361 w 4850547"/>
              <a:gd name="connsiteY0" fmla="*/ 662615 h 4367850"/>
              <a:gd name="connsiteX1" fmla="*/ 7574 w 4850547"/>
              <a:gd name="connsiteY1" fmla="*/ 2005352 h 4367850"/>
              <a:gd name="connsiteX2" fmla="*/ 813071 w 4850547"/>
              <a:gd name="connsiteY2" fmla="*/ 4100710 h 4367850"/>
              <a:gd name="connsiteX3" fmla="*/ 1283125 w 4850547"/>
              <a:gd name="connsiteY3" fmla="*/ 4324823 h 4367850"/>
              <a:gd name="connsiteX4" fmla="*/ 1582670 w 4850547"/>
              <a:gd name="connsiteY4" fmla="*/ 3966339 h 4367850"/>
              <a:gd name="connsiteX5" fmla="*/ 1577092 w 4850547"/>
              <a:gd name="connsiteY5" fmla="*/ 3112576 h 4367850"/>
              <a:gd name="connsiteX6" fmla="*/ 3479625 w 4850547"/>
              <a:gd name="connsiteY6" fmla="*/ 1974063 h 4367850"/>
              <a:gd name="connsiteX7" fmla="*/ 4212359 w 4850547"/>
              <a:gd name="connsiteY7" fmla="*/ 2316538 h 4367850"/>
              <a:gd name="connsiteX8" fmla="*/ 4708609 w 4850547"/>
              <a:gd name="connsiteY8" fmla="*/ 2274821 h 4367850"/>
              <a:gd name="connsiteX9" fmla="*/ 4728982 w 4850547"/>
              <a:gd name="connsiteY9" fmla="*/ 1776873 h 4367850"/>
              <a:gd name="connsiteX10" fmla="*/ 3270794 w 4850547"/>
              <a:gd name="connsiteY10" fmla="*/ 41452 h 4367850"/>
              <a:gd name="connsiteX11" fmla="*/ 1332361 w 4850547"/>
              <a:gd name="connsiteY11" fmla="*/ 662615 h 4367850"/>
              <a:gd name="connsiteX0" fmla="*/ 1332361 w 4850547"/>
              <a:gd name="connsiteY0" fmla="*/ 662615 h 4367850"/>
              <a:gd name="connsiteX1" fmla="*/ 7574 w 4850547"/>
              <a:gd name="connsiteY1" fmla="*/ 2005352 h 4367850"/>
              <a:gd name="connsiteX2" fmla="*/ 813071 w 4850547"/>
              <a:gd name="connsiteY2" fmla="*/ 4100710 h 4367850"/>
              <a:gd name="connsiteX3" fmla="*/ 1283125 w 4850547"/>
              <a:gd name="connsiteY3" fmla="*/ 4324823 h 4367850"/>
              <a:gd name="connsiteX4" fmla="*/ 1582670 w 4850547"/>
              <a:gd name="connsiteY4" fmla="*/ 3966339 h 4367850"/>
              <a:gd name="connsiteX5" fmla="*/ 1577092 w 4850547"/>
              <a:gd name="connsiteY5" fmla="*/ 3112576 h 4367850"/>
              <a:gd name="connsiteX6" fmla="*/ 3479625 w 4850547"/>
              <a:gd name="connsiteY6" fmla="*/ 1974063 h 4367850"/>
              <a:gd name="connsiteX7" fmla="*/ 4212359 w 4850547"/>
              <a:gd name="connsiteY7" fmla="*/ 2316538 h 4367850"/>
              <a:gd name="connsiteX8" fmla="*/ 4708609 w 4850547"/>
              <a:gd name="connsiteY8" fmla="*/ 2274821 h 4367850"/>
              <a:gd name="connsiteX9" fmla="*/ 4728982 w 4850547"/>
              <a:gd name="connsiteY9" fmla="*/ 1776873 h 4367850"/>
              <a:gd name="connsiteX10" fmla="*/ 3270794 w 4850547"/>
              <a:gd name="connsiteY10" fmla="*/ 41452 h 4367850"/>
              <a:gd name="connsiteX11" fmla="*/ 1332361 w 4850547"/>
              <a:gd name="connsiteY11" fmla="*/ 662615 h 4367850"/>
              <a:gd name="connsiteX0" fmla="*/ 1332361 w 4850547"/>
              <a:gd name="connsiteY0" fmla="*/ 662615 h 4367850"/>
              <a:gd name="connsiteX1" fmla="*/ 7574 w 4850547"/>
              <a:gd name="connsiteY1" fmla="*/ 2005352 h 4367850"/>
              <a:gd name="connsiteX2" fmla="*/ 813071 w 4850547"/>
              <a:gd name="connsiteY2" fmla="*/ 4100710 h 4367850"/>
              <a:gd name="connsiteX3" fmla="*/ 1283125 w 4850547"/>
              <a:gd name="connsiteY3" fmla="*/ 4324823 h 4367850"/>
              <a:gd name="connsiteX4" fmla="*/ 1582670 w 4850547"/>
              <a:gd name="connsiteY4" fmla="*/ 3966339 h 4367850"/>
              <a:gd name="connsiteX5" fmla="*/ 1577092 w 4850547"/>
              <a:gd name="connsiteY5" fmla="*/ 3112576 h 4367850"/>
              <a:gd name="connsiteX6" fmla="*/ 3479625 w 4850547"/>
              <a:gd name="connsiteY6" fmla="*/ 1931860 h 4367850"/>
              <a:gd name="connsiteX7" fmla="*/ 4212359 w 4850547"/>
              <a:gd name="connsiteY7" fmla="*/ 2316538 h 4367850"/>
              <a:gd name="connsiteX8" fmla="*/ 4708609 w 4850547"/>
              <a:gd name="connsiteY8" fmla="*/ 2274821 h 4367850"/>
              <a:gd name="connsiteX9" fmla="*/ 4728982 w 4850547"/>
              <a:gd name="connsiteY9" fmla="*/ 1776873 h 4367850"/>
              <a:gd name="connsiteX10" fmla="*/ 3270794 w 4850547"/>
              <a:gd name="connsiteY10" fmla="*/ 41452 h 4367850"/>
              <a:gd name="connsiteX11" fmla="*/ 1332361 w 4850547"/>
              <a:gd name="connsiteY11" fmla="*/ 662615 h 4367850"/>
              <a:gd name="connsiteX0" fmla="*/ 1332361 w 4850547"/>
              <a:gd name="connsiteY0" fmla="*/ 662615 h 4367850"/>
              <a:gd name="connsiteX1" fmla="*/ 7574 w 4850547"/>
              <a:gd name="connsiteY1" fmla="*/ 2005352 h 4367850"/>
              <a:gd name="connsiteX2" fmla="*/ 813071 w 4850547"/>
              <a:gd name="connsiteY2" fmla="*/ 4100710 h 4367850"/>
              <a:gd name="connsiteX3" fmla="*/ 1283125 w 4850547"/>
              <a:gd name="connsiteY3" fmla="*/ 4324823 h 4367850"/>
              <a:gd name="connsiteX4" fmla="*/ 1582670 w 4850547"/>
              <a:gd name="connsiteY4" fmla="*/ 3966339 h 4367850"/>
              <a:gd name="connsiteX5" fmla="*/ 1577092 w 4850547"/>
              <a:gd name="connsiteY5" fmla="*/ 3112576 h 4367850"/>
              <a:gd name="connsiteX6" fmla="*/ 3479625 w 4850547"/>
              <a:gd name="connsiteY6" fmla="*/ 1931860 h 4367850"/>
              <a:gd name="connsiteX7" fmla="*/ 4212359 w 4850547"/>
              <a:gd name="connsiteY7" fmla="*/ 2316538 h 4367850"/>
              <a:gd name="connsiteX8" fmla="*/ 4708609 w 4850547"/>
              <a:gd name="connsiteY8" fmla="*/ 2274821 h 4367850"/>
              <a:gd name="connsiteX9" fmla="*/ 4728982 w 4850547"/>
              <a:gd name="connsiteY9" fmla="*/ 1776873 h 4367850"/>
              <a:gd name="connsiteX10" fmla="*/ 3270794 w 4850547"/>
              <a:gd name="connsiteY10" fmla="*/ 41452 h 4367850"/>
              <a:gd name="connsiteX11" fmla="*/ 1332361 w 4850547"/>
              <a:gd name="connsiteY11" fmla="*/ 662615 h 4367850"/>
              <a:gd name="connsiteX0" fmla="*/ 1332361 w 4850547"/>
              <a:gd name="connsiteY0" fmla="*/ 662615 h 4367850"/>
              <a:gd name="connsiteX1" fmla="*/ 7574 w 4850547"/>
              <a:gd name="connsiteY1" fmla="*/ 2005352 h 4367850"/>
              <a:gd name="connsiteX2" fmla="*/ 813071 w 4850547"/>
              <a:gd name="connsiteY2" fmla="*/ 4100710 h 4367850"/>
              <a:gd name="connsiteX3" fmla="*/ 1283125 w 4850547"/>
              <a:gd name="connsiteY3" fmla="*/ 4324823 h 4367850"/>
              <a:gd name="connsiteX4" fmla="*/ 1582670 w 4850547"/>
              <a:gd name="connsiteY4" fmla="*/ 3966339 h 4367850"/>
              <a:gd name="connsiteX5" fmla="*/ 1577092 w 4850547"/>
              <a:gd name="connsiteY5" fmla="*/ 3112576 h 4367850"/>
              <a:gd name="connsiteX6" fmla="*/ 3479625 w 4850547"/>
              <a:gd name="connsiteY6" fmla="*/ 1931860 h 4367850"/>
              <a:gd name="connsiteX7" fmla="*/ 4212359 w 4850547"/>
              <a:gd name="connsiteY7" fmla="*/ 2316538 h 4367850"/>
              <a:gd name="connsiteX8" fmla="*/ 4708609 w 4850547"/>
              <a:gd name="connsiteY8" fmla="*/ 2274821 h 4367850"/>
              <a:gd name="connsiteX9" fmla="*/ 4728982 w 4850547"/>
              <a:gd name="connsiteY9" fmla="*/ 1776873 h 4367850"/>
              <a:gd name="connsiteX10" fmla="*/ 3270794 w 4850547"/>
              <a:gd name="connsiteY10" fmla="*/ 41452 h 4367850"/>
              <a:gd name="connsiteX11" fmla="*/ 1332361 w 4850547"/>
              <a:gd name="connsiteY11" fmla="*/ 662615 h 4367850"/>
              <a:gd name="connsiteX0" fmla="*/ 1332361 w 4840056"/>
              <a:gd name="connsiteY0" fmla="*/ 662615 h 4367850"/>
              <a:gd name="connsiteX1" fmla="*/ 7574 w 4840056"/>
              <a:gd name="connsiteY1" fmla="*/ 2005352 h 4367850"/>
              <a:gd name="connsiteX2" fmla="*/ 813071 w 4840056"/>
              <a:gd name="connsiteY2" fmla="*/ 4100710 h 4367850"/>
              <a:gd name="connsiteX3" fmla="*/ 1283125 w 4840056"/>
              <a:gd name="connsiteY3" fmla="*/ 4324823 h 4367850"/>
              <a:gd name="connsiteX4" fmla="*/ 1582670 w 4840056"/>
              <a:gd name="connsiteY4" fmla="*/ 3966339 h 4367850"/>
              <a:gd name="connsiteX5" fmla="*/ 1577092 w 4840056"/>
              <a:gd name="connsiteY5" fmla="*/ 3112576 h 4367850"/>
              <a:gd name="connsiteX6" fmla="*/ 3479625 w 4840056"/>
              <a:gd name="connsiteY6" fmla="*/ 1931860 h 4367850"/>
              <a:gd name="connsiteX7" fmla="*/ 4212359 w 4840056"/>
              <a:gd name="connsiteY7" fmla="*/ 2316538 h 4367850"/>
              <a:gd name="connsiteX8" fmla="*/ 4708609 w 4840056"/>
              <a:gd name="connsiteY8" fmla="*/ 2274821 h 4367850"/>
              <a:gd name="connsiteX9" fmla="*/ 4728982 w 4840056"/>
              <a:gd name="connsiteY9" fmla="*/ 1776873 h 4367850"/>
              <a:gd name="connsiteX10" fmla="*/ 3270794 w 4840056"/>
              <a:gd name="connsiteY10" fmla="*/ 41452 h 4367850"/>
              <a:gd name="connsiteX11" fmla="*/ 1332361 w 4840056"/>
              <a:gd name="connsiteY11" fmla="*/ 662615 h 4367850"/>
              <a:gd name="connsiteX0" fmla="*/ 1332361 w 4840056"/>
              <a:gd name="connsiteY0" fmla="*/ 662615 h 4367850"/>
              <a:gd name="connsiteX1" fmla="*/ 7574 w 4840056"/>
              <a:gd name="connsiteY1" fmla="*/ 2005352 h 4367850"/>
              <a:gd name="connsiteX2" fmla="*/ 813071 w 4840056"/>
              <a:gd name="connsiteY2" fmla="*/ 4100710 h 4367850"/>
              <a:gd name="connsiteX3" fmla="*/ 1283125 w 4840056"/>
              <a:gd name="connsiteY3" fmla="*/ 4324823 h 4367850"/>
              <a:gd name="connsiteX4" fmla="*/ 1582670 w 4840056"/>
              <a:gd name="connsiteY4" fmla="*/ 3966339 h 4367850"/>
              <a:gd name="connsiteX5" fmla="*/ 1577092 w 4840056"/>
              <a:gd name="connsiteY5" fmla="*/ 3112576 h 4367850"/>
              <a:gd name="connsiteX6" fmla="*/ 3479625 w 4840056"/>
              <a:gd name="connsiteY6" fmla="*/ 1931860 h 4367850"/>
              <a:gd name="connsiteX7" fmla="*/ 4212359 w 4840056"/>
              <a:gd name="connsiteY7" fmla="*/ 2316538 h 4367850"/>
              <a:gd name="connsiteX8" fmla="*/ 4708609 w 4840056"/>
              <a:gd name="connsiteY8" fmla="*/ 2274821 h 4367850"/>
              <a:gd name="connsiteX9" fmla="*/ 4728982 w 4840056"/>
              <a:gd name="connsiteY9" fmla="*/ 1776873 h 4367850"/>
              <a:gd name="connsiteX10" fmla="*/ 3270794 w 4840056"/>
              <a:gd name="connsiteY10" fmla="*/ 41452 h 4367850"/>
              <a:gd name="connsiteX11" fmla="*/ 1332361 w 4840056"/>
              <a:gd name="connsiteY11" fmla="*/ 662615 h 4367850"/>
              <a:gd name="connsiteX0" fmla="*/ 1332361 w 4840056"/>
              <a:gd name="connsiteY0" fmla="*/ 662615 h 4367850"/>
              <a:gd name="connsiteX1" fmla="*/ 7574 w 4840056"/>
              <a:gd name="connsiteY1" fmla="*/ 2005352 h 4367850"/>
              <a:gd name="connsiteX2" fmla="*/ 813071 w 4840056"/>
              <a:gd name="connsiteY2" fmla="*/ 4100710 h 4367850"/>
              <a:gd name="connsiteX3" fmla="*/ 1283125 w 4840056"/>
              <a:gd name="connsiteY3" fmla="*/ 4324823 h 4367850"/>
              <a:gd name="connsiteX4" fmla="*/ 1582670 w 4840056"/>
              <a:gd name="connsiteY4" fmla="*/ 3966339 h 4367850"/>
              <a:gd name="connsiteX5" fmla="*/ 1577092 w 4840056"/>
              <a:gd name="connsiteY5" fmla="*/ 3112576 h 4367850"/>
              <a:gd name="connsiteX6" fmla="*/ 3479625 w 4840056"/>
              <a:gd name="connsiteY6" fmla="*/ 1931860 h 4367850"/>
              <a:gd name="connsiteX7" fmla="*/ 4708609 w 4840056"/>
              <a:gd name="connsiteY7" fmla="*/ 2274821 h 4367850"/>
              <a:gd name="connsiteX8" fmla="*/ 4728982 w 4840056"/>
              <a:gd name="connsiteY8" fmla="*/ 1776873 h 4367850"/>
              <a:gd name="connsiteX9" fmla="*/ 3270794 w 4840056"/>
              <a:gd name="connsiteY9" fmla="*/ 41452 h 4367850"/>
              <a:gd name="connsiteX10" fmla="*/ 1332361 w 4840056"/>
              <a:gd name="connsiteY10" fmla="*/ 662615 h 4367850"/>
              <a:gd name="connsiteX0" fmla="*/ 1332361 w 5066274"/>
              <a:gd name="connsiteY0" fmla="*/ 662615 h 4367850"/>
              <a:gd name="connsiteX1" fmla="*/ 7574 w 5066274"/>
              <a:gd name="connsiteY1" fmla="*/ 2005352 h 4367850"/>
              <a:gd name="connsiteX2" fmla="*/ 813071 w 5066274"/>
              <a:gd name="connsiteY2" fmla="*/ 4100710 h 4367850"/>
              <a:gd name="connsiteX3" fmla="*/ 1283125 w 5066274"/>
              <a:gd name="connsiteY3" fmla="*/ 4324823 h 4367850"/>
              <a:gd name="connsiteX4" fmla="*/ 1582670 w 5066274"/>
              <a:gd name="connsiteY4" fmla="*/ 3966339 h 4367850"/>
              <a:gd name="connsiteX5" fmla="*/ 1577092 w 5066274"/>
              <a:gd name="connsiteY5" fmla="*/ 3112576 h 4367850"/>
              <a:gd name="connsiteX6" fmla="*/ 3479625 w 5066274"/>
              <a:gd name="connsiteY6" fmla="*/ 1931860 h 4367850"/>
              <a:gd name="connsiteX7" fmla="*/ 4708609 w 5066274"/>
              <a:gd name="connsiteY7" fmla="*/ 2274821 h 4367850"/>
              <a:gd name="connsiteX8" fmla="*/ 4728982 w 5066274"/>
              <a:gd name="connsiteY8" fmla="*/ 1776873 h 4367850"/>
              <a:gd name="connsiteX9" fmla="*/ 3270794 w 5066274"/>
              <a:gd name="connsiteY9" fmla="*/ 41452 h 4367850"/>
              <a:gd name="connsiteX10" fmla="*/ 1332361 w 5066274"/>
              <a:gd name="connsiteY10" fmla="*/ 662615 h 4367850"/>
              <a:gd name="connsiteX0" fmla="*/ 1332361 w 5066274"/>
              <a:gd name="connsiteY0" fmla="*/ 662615 h 4367850"/>
              <a:gd name="connsiteX1" fmla="*/ 7574 w 5066274"/>
              <a:gd name="connsiteY1" fmla="*/ 2005352 h 4367850"/>
              <a:gd name="connsiteX2" fmla="*/ 813071 w 5066274"/>
              <a:gd name="connsiteY2" fmla="*/ 4100710 h 4367850"/>
              <a:gd name="connsiteX3" fmla="*/ 1283125 w 5066274"/>
              <a:gd name="connsiteY3" fmla="*/ 4324823 h 4367850"/>
              <a:gd name="connsiteX4" fmla="*/ 1582670 w 5066274"/>
              <a:gd name="connsiteY4" fmla="*/ 3966339 h 4367850"/>
              <a:gd name="connsiteX5" fmla="*/ 1577092 w 5066274"/>
              <a:gd name="connsiteY5" fmla="*/ 3112576 h 4367850"/>
              <a:gd name="connsiteX6" fmla="*/ 3479625 w 5066274"/>
              <a:gd name="connsiteY6" fmla="*/ 1931860 h 4367850"/>
              <a:gd name="connsiteX7" fmla="*/ 4708609 w 5066274"/>
              <a:gd name="connsiteY7" fmla="*/ 2274821 h 4367850"/>
              <a:gd name="connsiteX8" fmla="*/ 4728982 w 5066274"/>
              <a:gd name="connsiteY8" fmla="*/ 1776873 h 4367850"/>
              <a:gd name="connsiteX9" fmla="*/ 3270794 w 5066274"/>
              <a:gd name="connsiteY9" fmla="*/ 41452 h 4367850"/>
              <a:gd name="connsiteX10" fmla="*/ 1332361 w 5066274"/>
              <a:gd name="connsiteY10" fmla="*/ 662615 h 4367850"/>
              <a:gd name="connsiteX0" fmla="*/ 1332361 w 5066274"/>
              <a:gd name="connsiteY0" fmla="*/ 662615 h 4367850"/>
              <a:gd name="connsiteX1" fmla="*/ 7574 w 5066274"/>
              <a:gd name="connsiteY1" fmla="*/ 2005352 h 4367850"/>
              <a:gd name="connsiteX2" fmla="*/ 813071 w 5066274"/>
              <a:gd name="connsiteY2" fmla="*/ 4100710 h 4367850"/>
              <a:gd name="connsiteX3" fmla="*/ 1283125 w 5066274"/>
              <a:gd name="connsiteY3" fmla="*/ 4324823 h 4367850"/>
              <a:gd name="connsiteX4" fmla="*/ 1582670 w 5066274"/>
              <a:gd name="connsiteY4" fmla="*/ 3966339 h 4367850"/>
              <a:gd name="connsiteX5" fmla="*/ 1577092 w 5066274"/>
              <a:gd name="connsiteY5" fmla="*/ 3112576 h 4367850"/>
              <a:gd name="connsiteX6" fmla="*/ 3479625 w 5066274"/>
              <a:gd name="connsiteY6" fmla="*/ 1931860 h 4367850"/>
              <a:gd name="connsiteX7" fmla="*/ 4708609 w 5066274"/>
              <a:gd name="connsiteY7" fmla="*/ 2274821 h 4367850"/>
              <a:gd name="connsiteX8" fmla="*/ 4728982 w 5066274"/>
              <a:gd name="connsiteY8" fmla="*/ 1776873 h 4367850"/>
              <a:gd name="connsiteX9" fmla="*/ 3270794 w 5066274"/>
              <a:gd name="connsiteY9" fmla="*/ 41452 h 4367850"/>
              <a:gd name="connsiteX10" fmla="*/ 1332361 w 5066274"/>
              <a:gd name="connsiteY10" fmla="*/ 662615 h 4367850"/>
              <a:gd name="connsiteX0" fmla="*/ 1332361 w 5066274"/>
              <a:gd name="connsiteY0" fmla="*/ 662615 h 4367850"/>
              <a:gd name="connsiteX1" fmla="*/ 7574 w 5066274"/>
              <a:gd name="connsiteY1" fmla="*/ 2005352 h 4367850"/>
              <a:gd name="connsiteX2" fmla="*/ 813071 w 5066274"/>
              <a:gd name="connsiteY2" fmla="*/ 4100710 h 4367850"/>
              <a:gd name="connsiteX3" fmla="*/ 1283125 w 5066274"/>
              <a:gd name="connsiteY3" fmla="*/ 4324823 h 4367850"/>
              <a:gd name="connsiteX4" fmla="*/ 1582670 w 5066274"/>
              <a:gd name="connsiteY4" fmla="*/ 3966339 h 4367850"/>
              <a:gd name="connsiteX5" fmla="*/ 1577092 w 5066274"/>
              <a:gd name="connsiteY5" fmla="*/ 3112576 h 4367850"/>
              <a:gd name="connsiteX6" fmla="*/ 3479625 w 5066274"/>
              <a:gd name="connsiteY6" fmla="*/ 1931860 h 4367850"/>
              <a:gd name="connsiteX7" fmla="*/ 4708609 w 5066274"/>
              <a:gd name="connsiteY7" fmla="*/ 2274821 h 4367850"/>
              <a:gd name="connsiteX8" fmla="*/ 4728982 w 5066274"/>
              <a:gd name="connsiteY8" fmla="*/ 1776873 h 4367850"/>
              <a:gd name="connsiteX9" fmla="*/ 3270794 w 5066274"/>
              <a:gd name="connsiteY9" fmla="*/ 41452 h 4367850"/>
              <a:gd name="connsiteX10" fmla="*/ 1332361 w 5066274"/>
              <a:gd name="connsiteY10" fmla="*/ 662615 h 4367850"/>
              <a:gd name="connsiteX0" fmla="*/ 1332361 w 4851221"/>
              <a:gd name="connsiteY0" fmla="*/ 662615 h 4367850"/>
              <a:gd name="connsiteX1" fmla="*/ 7574 w 4851221"/>
              <a:gd name="connsiteY1" fmla="*/ 2005352 h 4367850"/>
              <a:gd name="connsiteX2" fmla="*/ 813071 w 4851221"/>
              <a:gd name="connsiteY2" fmla="*/ 4100710 h 4367850"/>
              <a:gd name="connsiteX3" fmla="*/ 1283125 w 4851221"/>
              <a:gd name="connsiteY3" fmla="*/ 4324823 h 4367850"/>
              <a:gd name="connsiteX4" fmla="*/ 1582670 w 4851221"/>
              <a:gd name="connsiteY4" fmla="*/ 3966339 h 4367850"/>
              <a:gd name="connsiteX5" fmla="*/ 1577092 w 4851221"/>
              <a:gd name="connsiteY5" fmla="*/ 3112576 h 4367850"/>
              <a:gd name="connsiteX6" fmla="*/ 3479625 w 4851221"/>
              <a:gd name="connsiteY6" fmla="*/ 1931860 h 4367850"/>
              <a:gd name="connsiteX7" fmla="*/ 4708609 w 4851221"/>
              <a:gd name="connsiteY7" fmla="*/ 2274821 h 4367850"/>
              <a:gd name="connsiteX8" fmla="*/ 4728982 w 4851221"/>
              <a:gd name="connsiteY8" fmla="*/ 1776873 h 4367850"/>
              <a:gd name="connsiteX9" fmla="*/ 3270794 w 4851221"/>
              <a:gd name="connsiteY9" fmla="*/ 41452 h 4367850"/>
              <a:gd name="connsiteX10" fmla="*/ 1332361 w 4851221"/>
              <a:gd name="connsiteY10" fmla="*/ 662615 h 4367850"/>
              <a:gd name="connsiteX0" fmla="*/ 1332361 w 4851221"/>
              <a:gd name="connsiteY0" fmla="*/ 657641 h 4362876"/>
              <a:gd name="connsiteX1" fmla="*/ 7574 w 4851221"/>
              <a:gd name="connsiteY1" fmla="*/ 2000378 h 4362876"/>
              <a:gd name="connsiteX2" fmla="*/ 813071 w 4851221"/>
              <a:gd name="connsiteY2" fmla="*/ 4095736 h 4362876"/>
              <a:gd name="connsiteX3" fmla="*/ 1283125 w 4851221"/>
              <a:gd name="connsiteY3" fmla="*/ 4319849 h 4362876"/>
              <a:gd name="connsiteX4" fmla="*/ 1582670 w 4851221"/>
              <a:gd name="connsiteY4" fmla="*/ 3961365 h 4362876"/>
              <a:gd name="connsiteX5" fmla="*/ 1577092 w 4851221"/>
              <a:gd name="connsiteY5" fmla="*/ 3107602 h 4362876"/>
              <a:gd name="connsiteX6" fmla="*/ 3479625 w 4851221"/>
              <a:gd name="connsiteY6" fmla="*/ 1926886 h 4362876"/>
              <a:gd name="connsiteX7" fmla="*/ 4708609 w 4851221"/>
              <a:gd name="connsiteY7" fmla="*/ 2269847 h 4362876"/>
              <a:gd name="connsiteX8" fmla="*/ 4728982 w 4851221"/>
              <a:gd name="connsiteY8" fmla="*/ 1680459 h 4362876"/>
              <a:gd name="connsiteX9" fmla="*/ 3270794 w 4851221"/>
              <a:gd name="connsiteY9" fmla="*/ 36478 h 4362876"/>
              <a:gd name="connsiteX10" fmla="*/ 1332361 w 4851221"/>
              <a:gd name="connsiteY10" fmla="*/ 657641 h 4362876"/>
              <a:gd name="connsiteX0" fmla="*/ 1332361 w 4802314"/>
              <a:gd name="connsiteY0" fmla="*/ 657641 h 4362876"/>
              <a:gd name="connsiteX1" fmla="*/ 7574 w 4802314"/>
              <a:gd name="connsiteY1" fmla="*/ 2000378 h 4362876"/>
              <a:gd name="connsiteX2" fmla="*/ 813071 w 4802314"/>
              <a:gd name="connsiteY2" fmla="*/ 4095736 h 4362876"/>
              <a:gd name="connsiteX3" fmla="*/ 1283125 w 4802314"/>
              <a:gd name="connsiteY3" fmla="*/ 4319849 h 4362876"/>
              <a:gd name="connsiteX4" fmla="*/ 1582670 w 4802314"/>
              <a:gd name="connsiteY4" fmla="*/ 3961365 h 4362876"/>
              <a:gd name="connsiteX5" fmla="*/ 1577092 w 4802314"/>
              <a:gd name="connsiteY5" fmla="*/ 3107602 h 4362876"/>
              <a:gd name="connsiteX6" fmla="*/ 3479625 w 4802314"/>
              <a:gd name="connsiteY6" fmla="*/ 1926886 h 4362876"/>
              <a:gd name="connsiteX7" fmla="*/ 4708609 w 4802314"/>
              <a:gd name="connsiteY7" fmla="*/ 2269847 h 4362876"/>
              <a:gd name="connsiteX8" fmla="*/ 4728982 w 4802314"/>
              <a:gd name="connsiteY8" fmla="*/ 1680459 h 4362876"/>
              <a:gd name="connsiteX9" fmla="*/ 3270794 w 4802314"/>
              <a:gd name="connsiteY9" fmla="*/ 36478 h 4362876"/>
              <a:gd name="connsiteX10" fmla="*/ 1332361 w 4802314"/>
              <a:gd name="connsiteY10" fmla="*/ 657641 h 4362876"/>
              <a:gd name="connsiteX0" fmla="*/ 1332361 w 4802314"/>
              <a:gd name="connsiteY0" fmla="*/ 657641 h 4362876"/>
              <a:gd name="connsiteX1" fmla="*/ 7574 w 4802314"/>
              <a:gd name="connsiteY1" fmla="*/ 2000378 h 4362876"/>
              <a:gd name="connsiteX2" fmla="*/ 813071 w 4802314"/>
              <a:gd name="connsiteY2" fmla="*/ 4095736 h 4362876"/>
              <a:gd name="connsiteX3" fmla="*/ 1283125 w 4802314"/>
              <a:gd name="connsiteY3" fmla="*/ 4319849 h 4362876"/>
              <a:gd name="connsiteX4" fmla="*/ 1582670 w 4802314"/>
              <a:gd name="connsiteY4" fmla="*/ 3961365 h 4362876"/>
              <a:gd name="connsiteX5" fmla="*/ 1577092 w 4802314"/>
              <a:gd name="connsiteY5" fmla="*/ 3107602 h 4362876"/>
              <a:gd name="connsiteX6" fmla="*/ 3479625 w 4802314"/>
              <a:gd name="connsiteY6" fmla="*/ 1926886 h 4362876"/>
              <a:gd name="connsiteX7" fmla="*/ 4708609 w 4802314"/>
              <a:gd name="connsiteY7" fmla="*/ 2269847 h 4362876"/>
              <a:gd name="connsiteX8" fmla="*/ 4728982 w 4802314"/>
              <a:gd name="connsiteY8" fmla="*/ 1680459 h 4362876"/>
              <a:gd name="connsiteX9" fmla="*/ 3270794 w 4802314"/>
              <a:gd name="connsiteY9" fmla="*/ 36478 h 4362876"/>
              <a:gd name="connsiteX10" fmla="*/ 1332361 w 4802314"/>
              <a:gd name="connsiteY10" fmla="*/ 657641 h 4362876"/>
              <a:gd name="connsiteX0" fmla="*/ 1332361 w 4802314"/>
              <a:gd name="connsiteY0" fmla="*/ 657641 h 4362876"/>
              <a:gd name="connsiteX1" fmla="*/ 7574 w 4802314"/>
              <a:gd name="connsiteY1" fmla="*/ 2000378 h 4362876"/>
              <a:gd name="connsiteX2" fmla="*/ 813071 w 4802314"/>
              <a:gd name="connsiteY2" fmla="*/ 4095736 h 4362876"/>
              <a:gd name="connsiteX3" fmla="*/ 1283125 w 4802314"/>
              <a:gd name="connsiteY3" fmla="*/ 4319849 h 4362876"/>
              <a:gd name="connsiteX4" fmla="*/ 1582670 w 4802314"/>
              <a:gd name="connsiteY4" fmla="*/ 3961365 h 4362876"/>
              <a:gd name="connsiteX5" fmla="*/ 1577092 w 4802314"/>
              <a:gd name="connsiteY5" fmla="*/ 3107602 h 4362876"/>
              <a:gd name="connsiteX6" fmla="*/ 3479625 w 4802314"/>
              <a:gd name="connsiteY6" fmla="*/ 1926886 h 4362876"/>
              <a:gd name="connsiteX7" fmla="*/ 4708609 w 4802314"/>
              <a:gd name="connsiteY7" fmla="*/ 2269847 h 4362876"/>
              <a:gd name="connsiteX8" fmla="*/ 4728982 w 4802314"/>
              <a:gd name="connsiteY8" fmla="*/ 1680459 h 4362876"/>
              <a:gd name="connsiteX9" fmla="*/ 3270794 w 4802314"/>
              <a:gd name="connsiteY9" fmla="*/ 36478 h 4362876"/>
              <a:gd name="connsiteX10" fmla="*/ 1332361 w 4802314"/>
              <a:gd name="connsiteY10" fmla="*/ 657641 h 4362876"/>
              <a:gd name="connsiteX0" fmla="*/ 1332361 w 4802314"/>
              <a:gd name="connsiteY0" fmla="*/ 704586 h 4409821"/>
              <a:gd name="connsiteX1" fmla="*/ 7574 w 4802314"/>
              <a:gd name="connsiteY1" fmla="*/ 2047323 h 4409821"/>
              <a:gd name="connsiteX2" fmla="*/ 813071 w 4802314"/>
              <a:gd name="connsiteY2" fmla="*/ 4142681 h 4409821"/>
              <a:gd name="connsiteX3" fmla="*/ 1283125 w 4802314"/>
              <a:gd name="connsiteY3" fmla="*/ 4366794 h 4409821"/>
              <a:gd name="connsiteX4" fmla="*/ 1582670 w 4802314"/>
              <a:gd name="connsiteY4" fmla="*/ 4008310 h 4409821"/>
              <a:gd name="connsiteX5" fmla="*/ 1577092 w 4802314"/>
              <a:gd name="connsiteY5" fmla="*/ 3154547 h 4409821"/>
              <a:gd name="connsiteX6" fmla="*/ 3479625 w 4802314"/>
              <a:gd name="connsiteY6" fmla="*/ 1973831 h 4409821"/>
              <a:gd name="connsiteX7" fmla="*/ 4708609 w 4802314"/>
              <a:gd name="connsiteY7" fmla="*/ 2316792 h 4409821"/>
              <a:gd name="connsiteX8" fmla="*/ 4728982 w 4802314"/>
              <a:gd name="connsiteY8" fmla="*/ 1727404 h 4409821"/>
              <a:gd name="connsiteX9" fmla="*/ 3249693 w 4802314"/>
              <a:gd name="connsiteY9" fmla="*/ 34186 h 4409821"/>
              <a:gd name="connsiteX10" fmla="*/ 1332361 w 4802314"/>
              <a:gd name="connsiteY10" fmla="*/ 704586 h 4409821"/>
              <a:gd name="connsiteX0" fmla="*/ 1332361 w 4802314"/>
              <a:gd name="connsiteY0" fmla="*/ 704586 h 4409821"/>
              <a:gd name="connsiteX1" fmla="*/ 7574 w 4802314"/>
              <a:gd name="connsiteY1" fmla="*/ 2047323 h 4409821"/>
              <a:gd name="connsiteX2" fmla="*/ 813071 w 4802314"/>
              <a:gd name="connsiteY2" fmla="*/ 4142681 h 4409821"/>
              <a:gd name="connsiteX3" fmla="*/ 1283125 w 4802314"/>
              <a:gd name="connsiteY3" fmla="*/ 4366794 h 4409821"/>
              <a:gd name="connsiteX4" fmla="*/ 1582670 w 4802314"/>
              <a:gd name="connsiteY4" fmla="*/ 4008310 h 4409821"/>
              <a:gd name="connsiteX5" fmla="*/ 1577092 w 4802314"/>
              <a:gd name="connsiteY5" fmla="*/ 3154547 h 4409821"/>
              <a:gd name="connsiteX6" fmla="*/ 3479625 w 4802314"/>
              <a:gd name="connsiteY6" fmla="*/ 1973831 h 4409821"/>
              <a:gd name="connsiteX7" fmla="*/ 4708609 w 4802314"/>
              <a:gd name="connsiteY7" fmla="*/ 2316792 h 4409821"/>
              <a:gd name="connsiteX8" fmla="*/ 4728982 w 4802314"/>
              <a:gd name="connsiteY8" fmla="*/ 1727404 h 4409821"/>
              <a:gd name="connsiteX9" fmla="*/ 3249693 w 4802314"/>
              <a:gd name="connsiteY9" fmla="*/ 34186 h 4409821"/>
              <a:gd name="connsiteX10" fmla="*/ 1332361 w 4802314"/>
              <a:gd name="connsiteY10" fmla="*/ 704586 h 4409821"/>
              <a:gd name="connsiteX0" fmla="*/ 1332361 w 4802314"/>
              <a:gd name="connsiteY0" fmla="*/ 704586 h 4409821"/>
              <a:gd name="connsiteX1" fmla="*/ 7574 w 4802314"/>
              <a:gd name="connsiteY1" fmla="*/ 2047323 h 4409821"/>
              <a:gd name="connsiteX2" fmla="*/ 813071 w 4802314"/>
              <a:gd name="connsiteY2" fmla="*/ 4142681 h 4409821"/>
              <a:gd name="connsiteX3" fmla="*/ 1283125 w 4802314"/>
              <a:gd name="connsiteY3" fmla="*/ 4366794 h 4409821"/>
              <a:gd name="connsiteX4" fmla="*/ 1582670 w 4802314"/>
              <a:gd name="connsiteY4" fmla="*/ 4008310 h 4409821"/>
              <a:gd name="connsiteX5" fmla="*/ 1577092 w 4802314"/>
              <a:gd name="connsiteY5" fmla="*/ 3154547 h 4409821"/>
              <a:gd name="connsiteX6" fmla="*/ 3479625 w 4802314"/>
              <a:gd name="connsiteY6" fmla="*/ 1973831 h 4409821"/>
              <a:gd name="connsiteX7" fmla="*/ 4708609 w 4802314"/>
              <a:gd name="connsiteY7" fmla="*/ 2316792 h 4409821"/>
              <a:gd name="connsiteX8" fmla="*/ 4728982 w 4802314"/>
              <a:gd name="connsiteY8" fmla="*/ 1727404 h 4409821"/>
              <a:gd name="connsiteX9" fmla="*/ 3249693 w 4802314"/>
              <a:gd name="connsiteY9" fmla="*/ 34186 h 4409821"/>
              <a:gd name="connsiteX10" fmla="*/ 1332361 w 4802314"/>
              <a:gd name="connsiteY10" fmla="*/ 704586 h 4409821"/>
              <a:gd name="connsiteX0" fmla="*/ 1332361 w 4802314"/>
              <a:gd name="connsiteY0" fmla="*/ 704243 h 4411808"/>
              <a:gd name="connsiteX1" fmla="*/ 7574 w 4802314"/>
              <a:gd name="connsiteY1" fmla="*/ 2004777 h 4411808"/>
              <a:gd name="connsiteX2" fmla="*/ 813071 w 4802314"/>
              <a:gd name="connsiteY2" fmla="*/ 4142338 h 4411808"/>
              <a:gd name="connsiteX3" fmla="*/ 1283125 w 4802314"/>
              <a:gd name="connsiteY3" fmla="*/ 4366451 h 4411808"/>
              <a:gd name="connsiteX4" fmla="*/ 1582670 w 4802314"/>
              <a:gd name="connsiteY4" fmla="*/ 4007967 h 4411808"/>
              <a:gd name="connsiteX5" fmla="*/ 1577092 w 4802314"/>
              <a:gd name="connsiteY5" fmla="*/ 3154204 h 4411808"/>
              <a:gd name="connsiteX6" fmla="*/ 3479625 w 4802314"/>
              <a:gd name="connsiteY6" fmla="*/ 1973488 h 4411808"/>
              <a:gd name="connsiteX7" fmla="*/ 4708609 w 4802314"/>
              <a:gd name="connsiteY7" fmla="*/ 2316449 h 4411808"/>
              <a:gd name="connsiteX8" fmla="*/ 4728982 w 4802314"/>
              <a:gd name="connsiteY8" fmla="*/ 1727061 h 4411808"/>
              <a:gd name="connsiteX9" fmla="*/ 3249693 w 4802314"/>
              <a:gd name="connsiteY9" fmla="*/ 33843 h 4411808"/>
              <a:gd name="connsiteX10" fmla="*/ 1332361 w 4802314"/>
              <a:gd name="connsiteY10" fmla="*/ 704243 h 4411808"/>
              <a:gd name="connsiteX0" fmla="*/ 1332361 w 4802314"/>
              <a:gd name="connsiteY0" fmla="*/ 704243 h 4411808"/>
              <a:gd name="connsiteX1" fmla="*/ 7574 w 4802314"/>
              <a:gd name="connsiteY1" fmla="*/ 2004777 h 4411808"/>
              <a:gd name="connsiteX2" fmla="*/ 813071 w 4802314"/>
              <a:gd name="connsiteY2" fmla="*/ 4142338 h 4411808"/>
              <a:gd name="connsiteX3" fmla="*/ 1283125 w 4802314"/>
              <a:gd name="connsiteY3" fmla="*/ 4366451 h 4411808"/>
              <a:gd name="connsiteX4" fmla="*/ 1582670 w 4802314"/>
              <a:gd name="connsiteY4" fmla="*/ 4007967 h 4411808"/>
              <a:gd name="connsiteX5" fmla="*/ 1577092 w 4802314"/>
              <a:gd name="connsiteY5" fmla="*/ 3154204 h 4411808"/>
              <a:gd name="connsiteX6" fmla="*/ 3479625 w 4802314"/>
              <a:gd name="connsiteY6" fmla="*/ 1973488 h 4411808"/>
              <a:gd name="connsiteX7" fmla="*/ 4708609 w 4802314"/>
              <a:gd name="connsiteY7" fmla="*/ 2316449 h 4411808"/>
              <a:gd name="connsiteX8" fmla="*/ 4728982 w 4802314"/>
              <a:gd name="connsiteY8" fmla="*/ 1727061 h 4411808"/>
              <a:gd name="connsiteX9" fmla="*/ 3249693 w 4802314"/>
              <a:gd name="connsiteY9" fmla="*/ 33843 h 4411808"/>
              <a:gd name="connsiteX10" fmla="*/ 1332361 w 4802314"/>
              <a:gd name="connsiteY10" fmla="*/ 704243 h 4411808"/>
              <a:gd name="connsiteX0" fmla="*/ 1324787 w 4794740"/>
              <a:gd name="connsiteY0" fmla="*/ 704243 h 4411808"/>
              <a:gd name="connsiteX1" fmla="*/ 0 w 4794740"/>
              <a:gd name="connsiteY1" fmla="*/ 2004777 h 4411808"/>
              <a:gd name="connsiteX2" fmla="*/ 805497 w 4794740"/>
              <a:gd name="connsiteY2" fmla="*/ 4142338 h 4411808"/>
              <a:gd name="connsiteX3" fmla="*/ 1275551 w 4794740"/>
              <a:gd name="connsiteY3" fmla="*/ 4366451 h 4411808"/>
              <a:gd name="connsiteX4" fmla="*/ 1575096 w 4794740"/>
              <a:gd name="connsiteY4" fmla="*/ 4007967 h 4411808"/>
              <a:gd name="connsiteX5" fmla="*/ 1569518 w 4794740"/>
              <a:gd name="connsiteY5" fmla="*/ 3154204 h 4411808"/>
              <a:gd name="connsiteX6" fmla="*/ 3472051 w 4794740"/>
              <a:gd name="connsiteY6" fmla="*/ 1973488 h 4411808"/>
              <a:gd name="connsiteX7" fmla="*/ 4701035 w 4794740"/>
              <a:gd name="connsiteY7" fmla="*/ 2316449 h 4411808"/>
              <a:gd name="connsiteX8" fmla="*/ 4721408 w 4794740"/>
              <a:gd name="connsiteY8" fmla="*/ 1727061 h 4411808"/>
              <a:gd name="connsiteX9" fmla="*/ 3242119 w 4794740"/>
              <a:gd name="connsiteY9" fmla="*/ 33843 h 4411808"/>
              <a:gd name="connsiteX10" fmla="*/ 1324787 w 4794740"/>
              <a:gd name="connsiteY10" fmla="*/ 704243 h 4411808"/>
              <a:gd name="connsiteX0" fmla="*/ 1324787 w 4794740"/>
              <a:gd name="connsiteY0" fmla="*/ 704243 h 4411808"/>
              <a:gd name="connsiteX1" fmla="*/ 0 w 4794740"/>
              <a:gd name="connsiteY1" fmla="*/ 2004777 h 4411808"/>
              <a:gd name="connsiteX2" fmla="*/ 805497 w 4794740"/>
              <a:gd name="connsiteY2" fmla="*/ 4142338 h 4411808"/>
              <a:gd name="connsiteX3" fmla="*/ 1275551 w 4794740"/>
              <a:gd name="connsiteY3" fmla="*/ 4366451 h 4411808"/>
              <a:gd name="connsiteX4" fmla="*/ 1575096 w 4794740"/>
              <a:gd name="connsiteY4" fmla="*/ 4007967 h 4411808"/>
              <a:gd name="connsiteX5" fmla="*/ 1569518 w 4794740"/>
              <a:gd name="connsiteY5" fmla="*/ 3154204 h 4411808"/>
              <a:gd name="connsiteX6" fmla="*/ 3472051 w 4794740"/>
              <a:gd name="connsiteY6" fmla="*/ 1973488 h 4411808"/>
              <a:gd name="connsiteX7" fmla="*/ 4701035 w 4794740"/>
              <a:gd name="connsiteY7" fmla="*/ 2316449 h 4411808"/>
              <a:gd name="connsiteX8" fmla="*/ 4721408 w 4794740"/>
              <a:gd name="connsiteY8" fmla="*/ 1727061 h 4411808"/>
              <a:gd name="connsiteX9" fmla="*/ 3242119 w 4794740"/>
              <a:gd name="connsiteY9" fmla="*/ 33843 h 4411808"/>
              <a:gd name="connsiteX10" fmla="*/ 1324787 w 4794740"/>
              <a:gd name="connsiteY10" fmla="*/ 704243 h 4411808"/>
              <a:gd name="connsiteX0" fmla="*/ 1324787 w 4794740"/>
              <a:gd name="connsiteY0" fmla="*/ 704243 h 4369159"/>
              <a:gd name="connsiteX1" fmla="*/ 0 w 4794740"/>
              <a:gd name="connsiteY1" fmla="*/ 2004777 h 4369159"/>
              <a:gd name="connsiteX2" fmla="*/ 805497 w 4794740"/>
              <a:gd name="connsiteY2" fmla="*/ 4142338 h 4369159"/>
              <a:gd name="connsiteX3" fmla="*/ 1275551 w 4794740"/>
              <a:gd name="connsiteY3" fmla="*/ 4366451 h 4369159"/>
              <a:gd name="connsiteX4" fmla="*/ 1575096 w 4794740"/>
              <a:gd name="connsiteY4" fmla="*/ 4007967 h 4369159"/>
              <a:gd name="connsiteX5" fmla="*/ 1569518 w 4794740"/>
              <a:gd name="connsiteY5" fmla="*/ 3154204 h 4369159"/>
              <a:gd name="connsiteX6" fmla="*/ 3472051 w 4794740"/>
              <a:gd name="connsiteY6" fmla="*/ 1973488 h 4369159"/>
              <a:gd name="connsiteX7" fmla="*/ 4701035 w 4794740"/>
              <a:gd name="connsiteY7" fmla="*/ 2316449 h 4369159"/>
              <a:gd name="connsiteX8" fmla="*/ 4721408 w 4794740"/>
              <a:gd name="connsiteY8" fmla="*/ 1727061 h 4369159"/>
              <a:gd name="connsiteX9" fmla="*/ 3242119 w 4794740"/>
              <a:gd name="connsiteY9" fmla="*/ 33843 h 4369159"/>
              <a:gd name="connsiteX10" fmla="*/ 1324787 w 4794740"/>
              <a:gd name="connsiteY10" fmla="*/ 704243 h 4369159"/>
              <a:gd name="connsiteX0" fmla="*/ 1324787 w 4794740"/>
              <a:gd name="connsiteY0" fmla="*/ 704243 h 4369159"/>
              <a:gd name="connsiteX1" fmla="*/ 0 w 4794740"/>
              <a:gd name="connsiteY1" fmla="*/ 2004777 h 4369159"/>
              <a:gd name="connsiteX2" fmla="*/ 805497 w 4794740"/>
              <a:gd name="connsiteY2" fmla="*/ 4142338 h 4369159"/>
              <a:gd name="connsiteX3" fmla="*/ 1310721 w 4794740"/>
              <a:gd name="connsiteY3" fmla="*/ 4366451 h 4369159"/>
              <a:gd name="connsiteX4" fmla="*/ 1575096 w 4794740"/>
              <a:gd name="connsiteY4" fmla="*/ 4007967 h 4369159"/>
              <a:gd name="connsiteX5" fmla="*/ 1569518 w 4794740"/>
              <a:gd name="connsiteY5" fmla="*/ 3154204 h 4369159"/>
              <a:gd name="connsiteX6" fmla="*/ 3472051 w 4794740"/>
              <a:gd name="connsiteY6" fmla="*/ 1973488 h 4369159"/>
              <a:gd name="connsiteX7" fmla="*/ 4701035 w 4794740"/>
              <a:gd name="connsiteY7" fmla="*/ 2316449 h 4369159"/>
              <a:gd name="connsiteX8" fmla="*/ 4721408 w 4794740"/>
              <a:gd name="connsiteY8" fmla="*/ 1727061 h 4369159"/>
              <a:gd name="connsiteX9" fmla="*/ 3242119 w 4794740"/>
              <a:gd name="connsiteY9" fmla="*/ 33843 h 4369159"/>
              <a:gd name="connsiteX10" fmla="*/ 1324787 w 4794740"/>
              <a:gd name="connsiteY10" fmla="*/ 704243 h 4369159"/>
              <a:gd name="connsiteX0" fmla="*/ 1324787 w 4794740"/>
              <a:gd name="connsiteY0" fmla="*/ 704243 h 4369159"/>
              <a:gd name="connsiteX1" fmla="*/ 0 w 4794740"/>
              <a:gd name="connsiteY1" fmla="*/ 2004777 h 4369159"/>
              <a:gd name="connsiteX2" fmla="*/ 805497 w 4794740"/>
              <a:gd name="connsiteY2" fmla="*/ 4142338 h 4369159"/>
              <a:gd name="connsiteX3" fmla="*/ 1310721 w 4794740"/>
              <a:gd name="connsiteY3" fmla="*/ 4366451 h 4369159"/>
              <a:gd name="connsiteX4" fmla="*/ 1575096 w 4794740"/>
              <a:gd name="connsiteY4" fmla="*/ 4007967 h 4369159"/>
              <a:gd name="connsiteX5" fmla="*/ 1569518 w 4794740"/>
              <a:gd name="connsiteY5" fmla="*/ 3154204 h 4369159"/>
              <a:gd name="connsiteX6" fmla="*/ 2541645 w 4794740"/>
              <a:gd name="connsiteY6" fmla="*/ 2454215 h 4369159"/>
              <a:gd name="connsiteX7" fmla="*/ 3472051 w 4794740"/>
              <a:gd name="connsiteY7" fmla="*/ 1973488 h 4369159"/>
              <a:gd name="connsiteX8" fmla="*/ 4701035 w 4794740"/>
              <a:gd name="connsiteY8" fmla="*/ 2316449 h 4369159"/>
              <a:gd name="connsiteX9" fmla="*/ 4721408 w 4794740"/>
              <a:gd name="connsiteY9" fmla="*/ 1727061 h 4369159"/>
              <a:gd name="connsiteX10" fmla="*/ 3242119 w 4794740"/>
              <a:gd name="connsiteY10" fmla="*/ 33843 h 4369159"/>
              <a:gd name="connsiteX11" fmla="*/ 1324787 w 4794740"/>
              <a:gd name="connsiteY11" fmla="*/ 704243 h 4369159"/>
              <a:gd name="connsiteX0" fmla="*/ 1324787 w 4794740"/>
              <a:gd name="connsiteY0" fmla="*/ 704243 h 4369159"/>
              <a:gd name="connsiteX1" fmla="*/ 0 w 4794740"/>
              <a:gd name="connsiteY1" fmla="*/ 2004777 h 4369159"/>
              <a:gd name="connsiteX2" fmla="*/ 805497 w 4794740"/>
              <a:gd name="connsiteY2" fmla="*/ 4142338 h 4369159"/>
              <a:gd name="connsiteX3" fmla="*/ 1310721 w 4794740"/>
              <a:gd name="connsiteY3" fmla="*/ 4366451 h 4369159"/>
              <a:gd name="connsiteX4" fmla="*/ 1575096 w 4794740"/>
              <a:gd name="connsiteY4" fmla="*/ 4007967 h 4369159"/>
              <a:gd name="connsiteX5" fmla="*/ 1569518 w 4794740"/>
              <a:gd name="connsiteY5" fmla="*/ 3154204 h 4369159"/>
              <a:gd name="connsiteX6" fmla="*/ 2541645 w 4794740"/>
              <a:gd name="connsiteY6" fmla="*/ 2503452 h 4369159"/>
              <a:gd name="connsiteX7" fmla="*/ 3472051 w 4794740"/>
              <a:gd name="connsiteY7" fmla="*/ 1973488 h 4369159"/>
              <a:gd name="connsiteX8" fmla="*/ 4701035 w 4794740"/>
              <a:gd name="connsiteY8" fmla="*/ 2316449 h 4369159"/>
              <a:gd name="connsiteX9" fmla="*/ 4721408 w 4794740"/>
              <a:gd name="connsiteY9" fmla="*/ 1727061 h 4369159"/>
              <a:gd name="connsiteX10" fmla="*/ 3242119 w 4794740"/>
              <a:gd name="connsiteY10" fmla="*/ 33843 h 4369159"/>
              <a:gd name="connsiteX11" fmla="*/ 1324787 w 4794740"/>
              <a:gd name="connsiteY11" fmla="*/ 704243 h 4369159"/>
              <a:gd name="connsiteX0" fmla="*/ 1324787 w 4794740"/>
              <a:gd name="connsiteY0" fmla="*/ 704243 h 4369159"/>
              <a:gd name="connsiteX1" fmla="*/ 0 w 4794740"/>
              <a:gd name="connsiteY1" fmla="*/ 2004777 h 4369159"/>
              <a:gd name="connsiteX2" fmla="*/ 805497 w 4794740"/>
              <a:gd name="connsiteY2" fmla="*/ 4142338 h 4369159"/>
              <a:gd name="connsiteX3" fmla="*/ 1310721 w 4794740"/>
              <a:gd name="connsiteY3" fmla="*/ 4366451 h 4369159"/>
              <a:gd name="connsiteX4" fmla="*/ 1575096 w 4794740"/>
              <a:gd name="connsiteY4" fmla="*/ 4007967 h 4369159"/>
              <a:gd name="connsiteX5" fmla="*/ 1569518 w 4794740"/>
              <a:gd name="connsiteY5" fmla="*/ 3154204 h 4369159"/>
              <a:gd name="connsiteX6" fmla="*/ 2506475 w 4794740"/>
              <a:gd name="connsiteY6" fmla="*/ 2545655 h 4369159"/>
              <a:gd name="connsiteX7" fmla="*/ 3472051 w 4794740"/>
              <a:gd name="connsiteY7" fmla="*/ 1973488 h 4369159"/>
              <a:gd name="connsiteX8" fmla="*/ 4701035 w 4794740"/>
              <a:gd name="connsiteY8" fmla="*/ 2316449 h 4369159"/>
              <a:gd name="connsiteX9" fmla="*/ 4721408 w 4794740"/>
              <a:gd name="connsiteY9" fmla="*/ 1727061 h 4369159"/>
              <a:gd name="connsiteX10" fmla="*/ 3242119 w 4794740"/>
              <a:gd name="connsiteY10" fmla="*/ 33843 h 4369159"/>
              <a:gd name="connsiteX11" fmla="*/ 1324787 w 4794740"/>
              <a:gd name="connsiteY11" fmla="*/ 704243 h 4369159"/>
              <a:gd name="connsiteX0" fmla="*/ 1324787 w 4794740"/>
              <a:gd name="connsiteY0" fmla="*/ 677357 h 4342273"/>
              <a:gd name="connsiteX1" fmla="*/ 0 w 4794740"/>
              <a:gd name="connsiteY1" fmla="*/ 1977891 h 4342273"/>
              <a:gd name="connsiteX2" fmla="*/ 805497 w 4794740"/>
              <a:gd name="connsiteY2" fmla="*/ 4115452 h 4342273"/>
              <a:gd name="connsiteX3" fmla="*/ 1310721 w 4794740"/>
              <a:gd name="connsiteY3" fmla="*/ 4339565 h 4342273"/>
              <a:gd name="connsiteX4" fmla="*/ 1575096 w 4794740"/>
              <a:gd name="connsiteY4" fmla="*/ 3981081 h 4342273"/>
              <a:gd name="connsiteX5" fmla="*/ 1569518 w 4794740"/>
              <a:gd name="connsiteY5" fmla="*/ 3127318 h 4342273"/>
              <a:gd name="connsiteX6" fmla="*/ 2506475 w 4794740"/>
              <a:gd name="connsiteY6" fmla="*/ 2518769 h 4342273"/>
              <a:gd name="connsiteX7" fmla="*/ 3472051 w 4794740"/>
              <a:gd name="connsiteY7" fmla="*/ 1946602 h 4342273"/>
              <a:gd name="connsiteX8" fmla="*/ 4701035 w 4794740"/>
              <a:gd name="connsiteY8" fmla="*/ 2289563 h 4342273"/>
              <a:gd name="connsiteX9" fmla="*/ 4721408 w 4794740"/>
              <a:gd name="connsiteY9" fmla="*/ 1700175 h 4342273"/>
              <a:gd name="connsiteX10" fmla="*/ 3256187 w 4794740"/>
              <a:gd name="connsiteY10" fmla="*/ 35093 h 4342273"/>
              <a:gd name="connsiteX11" fmla="*/ 1324787 w 4794740"/>
              <a:gd name="connsiteY11" fmla="*/ 677357 h 4342273"/>
              <a:gd name="connsiteX0" fmla="*/ 1324787 w 4794740"/>
              <a:gd name="connsiteY0" fmla="*/ 677357 h 4342273"/>
              <a:gd name="connsiteX1" fmla="*/ 0 w 4794740"/>
              <a:gd name="connsiteY1" fmla="*/ 1977891 h 4342273"/>
              <a:gd name="connsiteX2" fmla="*/ 805497 w 4794740"/>
              <a:gd name="connsiteY2" fmla="*/ 4115452 h 4342273"/>
              <a:gd name="connsiteX3" fmla="*/ 1310721 w 4794740"/>
              <a:gd name="connsiteY3" fmla="*/ 4339565 h 4342273"/>
              <a:gd name="connsiteX4" fmla="*/ 1575096 w 4794740"/>
              <a:gd name="connsiteY4" fmla="*/ 3981081 h 4342273"/>
              <a:gd name="connsiteX5" fmla="*/ 1569518 w 4794740"/>
              <a:gd name="connsiteY5" fmla="*/ 3127318 h 4342273"/>
              <a:gd name="connsiteX6" fmla="*/ 2506475 w 4794740"/>
              <a:gd name="connsiteY6" fmla="*/ 2518769 h 4342273"/>
              <a:gd name="connsiteX7" fmla="*/ 3472051 w 4794740"/>
              <a:gd name="connsiteY7" fmla="*/ 1946602 h 4342273"/>
              <a:gd name="connsiteX8" fmla="*/ 4701035 w 4794740"/>
              <a:gd name="connsiteY8" fmla="*/ 2289563 h 4342273"/>
              <a:gd name="connsiteX9" fmla="*/ 4721408 w 4794740"/>
              <a:gd name="connsiteY9" fmla="*/ 1700175 h 4342273"/>
              <a:gd name="connsiteX10" fmla="*/ 3256187 w 4794740"/>
              <a:gd name="connsiteY10" fmla="*/ 35093 h 4342273"/>
              <a:gd name="connsiteX11" fmla="*/ 1324787 w 4794740"/>
              <a:gd name="connsiteY11" fmla="*/ 677357 h 4342273"/>
              <a:gd name="connsiteX0" fmla="*/ 1324787 w 4875596"/>
              <a:gd name="connsiteY0" fmla="*/ 677357 h 4342273"/>
              <a:gd name="connsiteX1" fmla="*/ 0 w 4875596"/>
              <a:gd name="connsiteY1" fmla="*/ 1977891 h 4342273"/>
              <a:gd name="connsiteX2" fmla="*/ 805497 w 4875596"/>
              <a:gd name="connsiteY2" fmla="*/ 4115452 h 4342273"/>
              <a:gd name="connsiteX3" fmla="*/ 1310721 w 4875596"/>
              <a:gd name="connsiteY3" fmla="*/ 4339565 h 4342273"/>
              <a:gd name="connsiteX4" fmla="*/ 1575096 w 4875596"/>
              <a:gd name="connsiteY4" fmla="*/ 3981081 h 4342273"/>
              <a:gd name="connsiteX5" fmla="*/ 1569518 w 4875596"/>
              <a:gd name="connsiteY5" fmla="*/ 3127318 h 4342273"/>
              <a:gd name="connsiteX6" fmla="*/ 2506475 w 4875596"/>
              <a:gd name="connsiteY6" fmla="*/ 2518769 h 4342273"/>
              <a:gd name="connsiteX7" fmla="*/ 3472051 w 4875596"/>
              <a:gd name="connsiteY7" fmla="*/ 1946602 h 4342273"/>
              <a:gd name="connsiteX8" fmla="*/ 4701035 w 4875596"/>
              <a:gd name="connsiteY8" fmla="*/ 2289563 h 4342273"/>
              <a:gd name="connsiteX9" fmla="*/ 4721408 w 4875596"/>
              <a:gd name="connsiteY9" fmla="*/ 1700175 h 4342273"/>
              <a:gd name="connsiteX10" fmla="*/ 3256187 w 4875596"/>
              <a:gd name="connsiteY10" fmla="*/ 35093 h 4342273"/>
              <a:gd name="connsiteX11" fmla="*/ 1324787 w 4875596"/>
              <a:gd name="connsiteY11" fmla="*/ 677357 h 4342273"/>
              <a:gd name="connsiteX0" fmla="*/ 1324787 w 4826428"/>
              <a:gd name="connsiteY0" fmla="*/ 677357 h 4342273"/>
              <a:gd name="connsiteX1" fmla="*/ 0 w 4826428"/>
              <a:gd name="connsiteY1" fmla="*/ 1977891 h 4342273"/>
              <a:gd name="connsiteX2" fmla="*/ 805497 w 4826428"/>
              <a:gd name="connsiteY2" fmla="*/ 4115452 h 4342273"/>
              <a:gd name="connsiteX3" fmla="*/ 1310721 w 4826428"/>
              <a:gd name="connsiteY3" fmla="*/ 4339565 h 4342273"/>
              <a:gd name="connsiteX4" fmla="*/ 1575096 w 4826428"/>
              <a:gd name="connsiteY4" fmla="*/ 3981081 h 4342273"/>
              <a:gd name="connsiteX5" fmla="*/ 1569518 w 4826428"/>
              <a:gd name="connsiteY5" fmla="*/ 3127318 h 4342273"/>
              <a:gd name="connsiteX6" fmla="*/ 2506475 w 4826428"/>
              <a:gd name="connsiteY6" fmla="*/ 2518769 h 4342273"/>
              <a:gd name="connsiteX7" fmla="*/ 3472051 w 4826428"/>
              <a:gd name="connsiteY7" fmla="*/ 1946602 h 4342273"/>
              <a:gd name="connsiteX8" fmla="*/ 4608960 w 4826428"/>
              <a:gd name="connsiteY8" fmla="*/ 2327663 h 4342273"/>
              <a:gd name="connsiteX9" fmla="*/ 4721408 w 4826428"/>
              <a:gd name="connsiteY9" fmla="*/ 1700175 h 4342273"/>
              <a:gd name="connsiteX10" fmla="*/ 3256187 w 4826428"/>
              <a:gd name="connsiteY10" fmla="*/ 35093 h 4342273"/>
              <a:gd name="connsiteX11" fmla="*/ 1324787 w 4826428"/>
              <a:gd name="connsiteY11" fmla="*/ 677357 h 4342273"/>
              <a:gd name="connsiteX0" fmla="*/ 1324787 w 4816770"/>
              <a:gd name="connsiteY0" fmla="*/ 677357 h 4342273"/>
              <a:gd name="connsiteX1" fmla="*/ 0 w 4816770"/>
              <a:gd name="connsiteY1" fmla="*/ 1977891 h 4342273"/>
              <a:gd name="connsiteX2" fmla="*/ 805497 w 4816770"/>
              <a:gd name="connsiteY2" fmla="*/ 4115452 h 4342273"/>
              <a:gd name="connsiteX3" fmla="*/ 1310721 w 4816770"/>
              <a:gd name="connsiteY3" fmla="*/ 4339565 h 4342273"/>
              <a:gd name="connsiteX4" fmla="*/ 1575096 w 4816770"/>
              <a:gd name="connsiteY4" fmla="*/ 3981081 h 4342273"/>
              <a:gd name="connsiteX5" fmla="*/ 1569518 w 4816770"/>
              <a:gd name="connsiteY5" fmla="*/ 3127318 h 4342273"/>
              <a:gd name="connsiteX6" fmla="*/ 2506475 w 4816770"/>
              <a:gd name="connsiteY6" fmla="*/ 2518769 h 4342273"/>
              <a:gd name="connsiteX7" fmla="*/ 3472051 w 4816770"/>
              <a:gd name="connsiteY7" fmla="*/ 1946602 h 4342273"/>
              <a:gd name="connsiteX8" fmla="*/ 4586735 w 4816770"/>
              <a:gd name="connsiteY8" fmla="*/ 2359413 h 4342273"/>
              <a:gd name="connsiteX9" fmla="*/ 4721408 w 4816770"/>
              <a:gd name="connsiteY9" fmla="*/ 1700175 h 4342273"/>
              <a:gd name="connsiteX10" fmla="*/ 3256187 w 4816770"/>
              <a:gd name="connsiteY10" fmla="*/ 35093 h 4342273"/>
              <a:gd name="connsiteX11" fmla="*/ 1324787 w 4816770"/>
              <a:gd name="connsiteY11" fmla="*/ 677357 h 4342273"/>
              <a:gd name="connsiteX0" fmla="*/ 1324787 w 4816770"/>
              <a:gd name="connsiteY0" fmla="*/ 677357 h 4392273"/>
              <a:gd name="connsiteX1" fmla="*/ 0 w 4816770"/>
              <a:gd name="connsiteY1" fmla="*/ 1977891 h 4392273"/>
              <a:gd name="connsiteX2" fmla="*/ 805497 w 4816770"/>
              <a:gd name="connsiteY2" fmla="*/ 4115452 h 4392273"/>
              <a:gd name="connsiteX3" fmla="*/ 1310721 w 4816770"/>
              <a:gd name="connsiteY3" fmla="*/ 4339565 h 4392273"/>
              <a:gd name="connsiteX4" fmla="*/ 1569518 w 4816770"/>
              <a:gd name="connsiteY4" fmla="*/ 3127318 h 4392273"/>
              <a:gd name="connsiteX5" fmla="*/ 2506475 w 4816770"/>
              <a:gd name="connsiteY5" fmla="*/ 2518769 h 4392273"/>
              <a:gd name="connsiteX6" fmla="*/ 3472051 w 4816770"/>
              <a:gd name="connsiteY6" fmla="*/ 1946602 h 4392273"/>
              <a:gd name="connsiteX7" fmla="*/ 4586735 w 4816770"/>
              <a:gd name="connsiteY7" fmla="*/ 2359413 h 4392273"/>
              <a:gd name="connsiteX8" fmla="*/ 4721408 w 4816770"/>
              <a:gd name="connsiteY8" fmla="*/ 1700175 h 4392273"/>
              <a:gd name="connsiteX9" fmla="*/ 3256187 w 4816770"/>
              <a:gd name="connsiteY9" fmla="*/ 35093 h 4392273"/>
              <a:gd name="connsiteX10" fmla="*/ 1324787 w 4816770"/>
              <a:gd name="connsiteY10" fmla="*/ 677357 h 4392273"/>
              <a:gd name="connsiteX0" fmla="*/ 1324787 w 4816770"/>
              <a:gd name="connsiteY0" fmla="*/ 677357 h 4392273"/>
              <a:gd name="connsiteX1" fmla="*/ 0 w 4816770"/>
              <a:gd name="connsiteY1" fmla="*/ 1977891 h 4392273"/>
              <a:gd name="connsiteX2" fmla="*/ 805497 w 4816770"/>
              <a:gd name="connsiteY2" fmla="*/ 4115452 h 4392273"/>
              <a:gd name="connsiteX3" fmla="*/ 1310721 w 4816770"/>
              <a:gd name="connsiteY3" fmla="*/ 4339565 h 4392273"/>
              <a:gd name="connsiteX4" fmla="*/ 1569518 w 4816770"/>
              <a:gd name="connsiteY4" fmla="*/ 3127318 h 4392273"/>
              <a:gd name="connsiteX5" fmla="*/ 2506475 w 4816770"/>
              <a:gd name="connsiteY5" fmla="*/ 2518769 h 4392273"/>
              <a:gd name="connsiteX6" fmla="*/ 3472051 w 4816770"/>
              <a:gd name="connsiteY6" fmla="*/ 1946602 h 4392273"/>
              <a:gd name="connsiteX7" fmla="*/ 4586735 w 4816770"/>
              <a:gd name="connsiteY7" fmla="*/ 2359413 h 4392273"/>
              <a:gd name="connsiteX8" fmla="*/ 4721408 w 4816770"/>
              <a:gd name="connsiteY8" fmla="*/ 1700175 h 4392273"/>
              <a:gd name="connsiteX9" fmla="*/ 3256187 w 4816770"/>
              <a:gd name="connsiteY9" fmla="*/ 35093 h 4392273"/>
              <a:gd name="connsiteX10" fmla="*/ 1324787 w 4816770"/>
              <a:gd name="connsiteY10" fmla="*/ 677357 h 4392273"/>
              <a:gd name="connsiteX0" fmla="*/ 1324787 w 4816770"/>
              <a:gd name="connsiteY0" fmla="*/ 677357 h 4400071"/>
              <a:gd name="connsiteX1" fmla="*/ 0 w 4816770"/>
              <a:gd name="connsiteY1" fmla="*/ 1977891 h 4400071"/>
              <a:gd name="connsiteX2" fmla="*/ 805497 w 4816770"/>
              <a:gd name="connsiteY2" fmla="*/ 4115452 h 4400071"/>
              <a:gd name="connsiteX3" fmla="*/ 1310721 w 4816770"/>
              <a:gd name="connsiteY3" fmla="*/ 4339565 h 4400071"/>
              <a:gd name="connsiteX4" fmla="*/ 1569518 w 4816770"/>
              <a:gd name="connsiteY4" fmla="*/ 3127318 h 4400071"/>
              <a:gd name="connsiteX5" fmla="*/ 2506475 w 4816770"/>
              <a:gd name="connsiteY5" fmla="*/ 2518769 h 4400071"/>
              <a:gd name="connsiteX6" fmla="*/ 3472051 w 4816770"/>
              <a:gd name="connsiteY6" fmla="*/ 1946602 h 4400071"/>
              <a:gd name="connsiteX7" fmla="*/ 4586735 w 4816770"/>
              <a:gd name="connsiteY7" fmla="*/ 2359413 h 4400071"/>
              <a:gd name="connsiteX8" fmla="*/ 4721408 w 4816770"/>
              <a:gd name="connsiteY8" fmla="*/ 1700175 h 4400071"/>
              <a:gd name="connsiteX9" fmla="*/ 3256187 w 4816770"/>
              <a:gd name="connsiteY9" fmla="*/ 35093 h 4400071"/>
              <a:gd name="connsiteX10" fmla="*/ 1324787 w 4816770"/>
              <a:gd name="connsiteY10" fmla="*/ 677357 h 4400071"/>
              <a:gd name="connsiteX0" fmla="*/ 1324787 w 4816770"/>
              <a:gd name="connsiteY0" fmla="*/ 677357 h 4367725"/>
              <a:gd name="connsiteX1" fmla="*/ 0 w 4816770"/>
              <a:gd name="connsiteY1" fmla="*/ 1977891 h 4367725"/>
              <a:gd name="connsiteX2" fmla="*/ 805497 w 4816770"/>
              <a:gd name="connsiteY2" fmla="*/ 4115452 h 4367725"/>
              <a:gd name="connsiteX3" fmla="*/ 1364696 w 4816770"/>
              <a:gd name="connsiteY3" fmla="*/ 4301465 h 4367725"/>
              <a:gd name="connsiteX4" fmla="*/ 1569518 w 4816770"/>
              <a:gd name="connsiteY4" fmla="*/ 3127318 h 4367725"/>
              <a:gd name="connsiteX5" fmla="*/ 2506475 w 4816770"/>
              <a:gd name="connsiteY5" fmla="*/ 2518769 h 4367725"/>
              <a:gd name="connsiteX6" fmla="*/ 3472051 w 4816770"/>
              <a:gd name="connsiteY6" fmla="*/ 1946602 h 4367725"/>
              <a:gd name="connsiteX7" fmla="*/ 4586735 w 4816770"/>
              <a:gd name="connsiteY7" fmla="*/ 2359413 h 4367725"/>
              <a:gd name="connsiteX8" fmla="*/ 4721408 w 4816770"/>
              <a:gd name="connsiteY8" fmla="*/ 1700175 h 4367725"/>
              <a:gd name="connsiteX9" fmla="*/ 3256187 w 4816770"/>
              <a:gd name="connsiteY9" fmla="*/ 35093 h 4367725"/>
              <a:gd name="connsiteX10" fmla="*/ 1324787 w 4816770"/>
              <a:gd name="connsiteY10" fmla="*/ 677357 h 4367725"/>
              <a:gd name="connsiteX0" fmla="*/ 1324787 w 4816770"/>
              <a:gd name="connsiteY0" fmla="*/ 677357 h 4367725"/>
              <a:gd name="connsiteX1" fmla="*/ 0 w 4816770"/>
              <a:gd name="connsiteY1" fmla="*/ 1977891 h 4367725"/>
              <a:gd name="connsiteX2" fmla="*/ 805497 w 4816770"/>
              <a:gd name="connsiteY2" fmla="*/ 4115452 h 4367725"/>
              <a:gd name="connsiteX3" fmla="*/ 1364696 w 4816770"/>
              <a:gd name="connsiteY3" fmla="*/ 4301465 h 4367725"/>
              <a:gd name="connsiteX4" fmla="*/ 1569518 w 4816770"/>
              <a:gd name="connsiteY4" fmla="*/ 3127318 h 4367725"/>
              <a:gd name="connsiteX5" fmla="*/ 2506475 w 4816770"/>
              <a:gd name="connsiteY5" fmla="*/ 2518769 h 4367725"/>
              <a:gd name="connsiteX6" fmla="*/ 3472051 w 4816770"/>
              <a:gd name="connsiteY6" fmla="*/ 1946602 h 4367725"/>
              <a:gd name="connsiteX7" fmla="*/ 4586735 w 4816770"/>
              <a:gd name="connsiteY7" fmla="*/ 2359413 h 4367725"/>
              <a:gd name="connsiteX8" fmla="*/ 4721408 w 4816770"/>
              <a:gd name="connsiteY8" fmla="*/ 1700175 h 4367725"/>
              <a:gd name="connsiteX9" fmla="*/ 3256187 w 4816770"/>
              <a:gd name="connsiteY9" fmla="*/ 35093 h 4367725"/>
              <a:gd name="connsiteX10" fmla="*/ 1324787 w 4816770"/>
              <a:gd name="connsiteY10" fmla="*/ 677357 h 4367725"/>
              <a:gd name="connsiteX0" fmla="*/ 1324787 w 4816770"/>
              <a:gd name="connsiteY0" fmla="*/ 677357 h 4352854"/>
              <a:gd name="connsiteX1" fmla="*/ 0 w 4816770"/>
              <a:gd name="connsiteY1" fmla="*/ 1977891 h 4352854"/>
              <a:gd name="connsiteX2" fmla="*/ 802322 w 4816770"/>
              <a:gd name="connsiteY2" fmla="*/ 4083702 h 4352854"/>
              <a:gd name="connsiteX3" fmla="*/ 1364696 w 4816770"/>
              <a:gd name="connsiteY3" fmla="*/ 4301465 h 4352854"/>
              <a:gd name="connsiteX4" fmla="*/ 1569518 w 4816770"/>
              <a:gd name="connsiteY4" fmla="*/ 3127318 h 4352854"/>
              <a:gd name="connsiteX5" fmla="*/ 2506475 w 4816770"/>
              <a:gd name="connsiteY5" fmla="*/ 2518769 h 4352854"/>
              <a:gd name="connsiteX6" fmla="*/ 3472051 w 4816770"/>
              <a:gd name="connsiteY6" fmla="*/ 1946602 h 4352854"/>
              <a:gd name="connsiteX7" fmla="*/ 4586735 w 4816770"/>
              <a:gd name="connsiteY7" fmla="*/ 2359413 h 4352854"/>
              <a:gd name="connsiteX8" fmla="*/ 4721408 w 4816770"/>
              <a:gd name="connsiteY8" fmla="*/ 1700175 h 4352854"/>
              <a:gd name="connsiteX9" fmla="*/ 3256187 w 4816770"/>
              <a:gd name="connsiteY9" fmla="*/ 35093 h 4352854"/>
              <a:gd name="connsiteX10" fmla="*/ 1324787 w 4816770"/>
              <a:gd name="connsiteY10" fmla="*/ 677357 h 4352854"/>
              <a:gd name="connsiteX0" fmla="*/ 1324787 w 4816770"/>
              <a:gd name="connsiteY0" fmla="*/ 677357 h 4341344"/>
              <a:gd name="connsiteX1" fmla="*/ 0 w 4816770"/>
              <a:gd name="connsiteY1" fmla="*/ 1977891 h 4341344"/>
              <a:gd name="connsiteX2" fmla="*/ 802322 w 4816770"/>
              <a:gd name="connsiteY2" fmla="*/ 4083702 h 4341344"/>
              <a:gd name="connsiteX3" fmla="*/ 1364696 w 4816770"/>
              <a:gd name="connsiteY3" fmla="*/ 4301465 h 4341344"/>
              <a:gd name="connsiteX4" fmla="*/ 1569518 w 4816770"/>
              <a:gd name="connsiteY4" fmla="*/ 3127318 h 4341344"/>
              <a:gd name="connsiteX5" fmla="*/ 2506475 w 4816770"/>
              <a:gd name="connsiteY5" fmla="*/ 2518769 h 4341344"/>
              <a:gd name="connsiteX6" fmla="*/ 3472051 w 4816770"/>
              <a:gd name="connsiteY6" fmla="*/ 1946602 h 4341344"/>
              <a:gd name="connsiteX7" fmla="*/ 4586735 w 4816770"/>
              <a:gd name="connsiteY7" fmla="*/ 2359413 h 4341344"/>
              <a:gd name="connsiteX8" fmla="*/ 4721408 w 4816770"/>
              <a:gd name="connsiteY8" fmla="*/ 1700175 h 4341344"/>
              <a:gd name="connsiteX9" fmla="*/ 3256187 w 4816770"/>
              <a:gd name="connsiteY9" fmla="*/ 35093 h 4341344"/>
              <a:gd name="connsiteX10" fmla="*/ 1324787 w 4816770"/>
              <a:gd name="connsiteY10" fmla="*/ 677357 h 4341344"/>
              <a:gd name="connsiteX0" fmla="*/ 1324787 w 4816770"/>
              <a:gd name="connsiteY0" fmla="*/ 677357 h 4310996"/>
              <a:gd name="connsiteX1" fmla="*/ 0 w 4816770"/>
              <a:gd name="connsiteY1" fmla="*/ 1977891 h 4310996"/>
              <a:gd name="connsiteX2" fmla="*/ 802322 w 4816770"/>
              <a:gd name="connsiteY2" fmla="*/ 4083702 h 4310996"/>
              <a:gd name="connsiteX3" fmla="*/ 1463121 w 4816770"/>
              <a:gd name="connsiteY3" fmla="*/ 4266540 h 4310996"/>
              <a:gd name="connsiteX4" fmla="*/ 1569518 w 4816770"/>
              <a:gd name="connsiteY4" fmla="*/ 3127318 h 4310996"/>
              <a:gd name="connsiteX5" fmla="*/ 2506475 w 4816770"/>
              <a:gd name="connsiteY5" fmla="*/ 2518769 h 4310996"/>
              <a:gd name="connsiteX6" fmla="*/ 3472051 w 4816770"/>
              <a:gd name="connsiteY6" fmla="*/ 1946602 h 4310996"/>
              <a:gd name="connsiteX7" fmla="*/ 4586735 w 4816770"/>
              <a:gd name="connsiteY7" fmla="*/ 2359413 h 4310996"/>
              <a:gd name="connsiteX8" fmla="*/ 4721408 w 4816770"/>
              <a:gd name="connsiteY8" fmla="*/ 1700175 h 4310996"/>
              <a:gd name="connsiteX9" fmla="*/ 3256187 w 4816770"/>
              <a:gd name="connsiteY9" fmla="*/ 35093 h 4310996"/>
              <a:gd name="connsiteX10" fmla="*/ 1324787 w 4816770"/>
              <a:gd name="connsiteY10" fmla="*/ 677357 h 4310996"/>
              <a:gd name="connsiteX0" fmla="*/ 1324787 w 4816770"/>
              <a:gd name="connsiteY0" fmla="*/ 677357 h 4313642"/>
              <a:gd name="connsiteX1" fmla="*/ 0 w 4816770"/>
              <a:gd name="connsiteY1" fmla="*/ 1977891 h 4313642"/>
              <a:gd name="connsiteX2" fmla="*/ 802322 w 4816770"/>
              <a:gd name="connsiteY2" fmla="*/ 4083702 h 4313642"/>
              <a:gd name="connsiteX3" fmla="*/ 1463121 w 4816770"/>
              <a:gd name="connsiteY3" fmla="*/ 4266540 h 4313642"/>
              <a:gd name="connsiteX4" fmla="*/ 1569518 w 4816770"/>
              <a:gd name="connsiteY4" fmla="*/ 3127318 h 4313642"/>
              <a:gd name="connsiteX5" fmla="*/ 2506475 w 4816770"/>
              <a:gd name="connsiteY5" fmla="*/ 2518769 h 4313642"/>
              <a:gd name="connsiteX6" fmla="*/ 3472051 w 4816770"/>
              <a:gd name="connsiteY6" fmla="*/ 1946602 h 4313642"/>
              <a:gd name="connsiteX7" fmla="*/ 4586735 w 4816770"/>
              <a:gd name="connsiteY7" fmla="*/ 2359413 h 4313642"/>
              <a:gd name="connsiteX8" fmla="*/ 4721408 w 4816770"/>
              <a:gd name="connsiteY8" fmla="*/ 1700175 h 4313642"/>
              <a:gd name="connsiteX9" fmla="*/ 3256187 w 4816770"/>
              <a:gd name="connsiteY9" fmla="*/ 35093 h 4313642"/>
              <a:gd name="connsiteX10" fmla="*/ 1324787 w 4816770"/>
              <a:gd name="connsiteY10" fmla="*/ 677357 h 4313642"/>
              <a:gd name="connsiteX0" fmla="*/ 1324787 w 4816770"/>
              <a:gd name="connsiteY0" fmla="*/ 677357 h 4313642"/>
              <a:gd name="connsiteX1" fmla="*/ 0 w 4816770"/>
              <a:gd name="connsiteY1" fmla="*/ 1977891 h 4313642"/>
              <a:gd name="connsiteX2" fmla="*/ 802322 w 4816770"/>
              <a:gd name="connsiteY2" fmla="*/ 4083702 h 4313642"/>
              <a:gd name="connsiteX3" fmla="*/ 1434546 w 4816770"/>
              <a:gd name="connsiteY3" fmla="*/ 4266540 h 4313642"/>
              <a:gd name="connsiteX4" fmla="*/ 1569518 w 4816770"/>
              <a:gd name="connsiteY4" fmla="*/ 3127318 h 4313642"/>
              <a:gd name="connsiteX5" fmla="*/ 2506475 w 4816770"/>
              <a:gd name="connsiteY5" fmla="*/ 2518769 h 4313642"/>
              <a:gd name="connsiteX6" fmla="*/ 3472051 w 4816770"/>
              <a:gd name="connsiteY6" fmla="*/ 1946602 h 4313642"/>
              <a:gd name="connsiteX7" fmla="*/ 4586735 w 4816770"/>
              <a:gd name="connsiteY7" fmla="*/ 2359413 h 4313642"/>
              <a:gd name="connsiteX8" fmla="*/ 4721408 w 4816770"/>
              <a:gd name="connsiteY8" fmla="*/ 1700175 h 4313642"/>
              <a:gd name="connsiteX9" fmla="*/ 3256187 w 4816770"/>
              <a:gd name="connsiteY9" fmla="*/ 35093 h 4313642"/>
              <a:gd name="connsiteX10" fmla="*/ 1324787 w 4816770"/>
              <a:gd name="connsiteY10" fmla="*/ 677357 h 431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6770" h="4313642">
                <a:moveTo>
                  <a:pt x="1324787" y="677357"/>
                </a:moveTo>
                <a:cubicBezTo>
                  <a:pt x="782089" y="1001157"/>
                  <a:pt x="86548" y="1404875"/>
                  <a:pt x="0" y="1977891"/>
                </a:cubicBezTo>
                <a:cubicBezTo>
                  <a:pt x="33027" y="2508704"/>
                  <a:pt x="589730" y="3690090"/>
                  <a:pt x="802322" y="4083702"/>
                </a:cubicBezTo>
                <a:cubicBezTo>
                  <a:pt x="944575" y="4210028"/>
                  <a:pt x="1100305" y="4403712"/>
                  <a:pt x="1434546" y="4266540"/>
                </a:cubicBezTo>
                <a:cubicBezTo>
                  <a:pt x="1768787" y="4129368"/>
                  <a:pt x="1433726" y="3446659"/>
                  <a:pt x="1569518" y="3127318"/>
                </a:cubicBezTo>
                <a:cubicBezTo>
                  <a:pt x="1768810" y="2823852"/>
                  <a:pt x="2189386" y="2715555"/>
                  <a:pt x="2506475" y="2518769"/>
                </a:cubicBezTo>
                <a:cubicBezTo>
                  <a:pt x="2823564" y="2321983"/>
                  <a:pt x="3112153" y="1969563"/>
                  <a:pt x="3472051" y="1946602"/>
                </a:cubicBezTo>
                <a:cubicBezTo>
                  <a:pt x="3916598" y="1961721"/>
                  <a:pt x="4285360" y="2610326"/>
                  <a:pt x="4586735" y="2359413"/>
                </a:cubicBezTo>
                <a:cubicBezTo>
                  <a:pt x="4888110" y="2108500"/>
                  <a:pt x="4848503" y="1861388"/>
                  <a:pt x="4721408" y="1700175"/>
                </a:cubicBezTo>
                <a:cubicBezTo>
                  <a:pt x="4376264" y="1334980"/>
                  <a:pt x="3695681" y="395477"/>
                  <a:pt x="3256187" y="35093"/>
                </a:cubicBezTo>
                <a:cubicBezTo>
                  <a:pt x="2690084" y="-135377"/>
                  <a:pt x="1867485" y="353557"/>
                  <a:pt x="1324787" y="67735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EA985F-B25F-4FE9-AFA2-49AD2FF16E66}"/>
              </a:ext>
            </a:extLst>
          </p:cNvPr>
          <p:cNvSpPr/>
          <p:nvPr/>
        </p:nvSpPr>
        <p:spPr>
          <a:xfrm rot="3522134">
            <a:off x="2835467" y="2713927"/>
            <a:ext cx="298450" cy="84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5FCC58-BF06-47A9-A411-74A9E31875BC}"/>
              </a:ext>
            </a:extLst>
          </p:cNvPr>
          <p:cNvSpPr/>
          <p:nvPr/>
        </p:nvSpPr>
        <p:spPr>
          <a:xfrm>
            <a:off x="4868446" y="1365387"/>
            <a:ext cx="311150" cy="311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397FD5-E0AF-4EEF-ABCF-F7424FB91549}"/>
              </a:ext>
            </a:extLst>
          </p:cNvPr>
          <p:cNvSpPr/>
          <p:nvPr/>
        </p:nvSpPr>
        <p:spPr>
          <a:xfrm>
            <a:off x="4750297" y="1801032"/>
            <a:ext cx="311150" cy="311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7205E6-36EF-4CBC-A674-4CC63CEE93A0}"/>
              </a:ext>
            </a:extLst>
          </p:cNvPr>
          <p:cNvSpPr/>
          <p:nvPr/>
        </p:nvSpPr>
        <p:spPr>
          <a:xfrm>
            <a:off x="5308413" y="1468024"/>
            <a:ext cx="311150" cy="311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A078A8-D9FD-4AF4-8D06-190A0E571016}"/>
              </a:ext>
            </a:extLst>
          </p:cNvPr>
          <p:cNvSpPr/>
          <p:nvPr/>
        </p:nvSpPr>
        <p:spPr>
          <a:xfrm>
            <a:off x="5203006" y="1942467"/>
            <a:ext cx="311150" cy="3111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E1AB1D-374A-41F6-9B17-0E80F14AC843}"/>
              </a:ext>
            </a:extLst>
          </p:cNvPr>
          <p:cNvSpPr/>
          <p:nvPr/>
        </p:nvSpPr>
        <p:spPr>
          <a:xfrm>
            <a:off x="3675366" y="3306846"/>
            <a:ext cx="522386" cy="5223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B6374C-5CAD-4F20-A203-8EDA14288784}"/>
              </a:ext>
            </a:extLst>
          </p:cNvPr>
          <p:cNvSpPr/>
          <p:nvPr/>
        </p:nvSpPr>
        <p:spPr>
          <a:xfrm>
            <a:off x="4836195" y="2613816"/>
            <a:ext cx="522386" cy="5223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60708C-F9A5-425B-80D8-DF1D58C52C4E}"/>
              </a:ext>
            </a:extLst>
          </p:cNvPr>
          <p:cNvSpPr/>
          <p:nvPr/>
        </p:nvSpPr>
        <p:spPr>
          <a:xfrm rot="19665753">
            <a:off x="3620940" y="2625080"/>
            <a:ext cx="333748" cy="133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793475-704F-473B-B91E-84F73E7F1372}"/>
              </a:ext>
            </a:extLst>
          </p:cNvPr>
          <p:cNvSpPr/>
          <p:nvPr/>
        </p:nvSpPr>
        <p:spPr>
          <a:xfrm rot="19722134">
            <a:off x="2835467" y="2713926"/>
            <a:ext cx="298450" cy="84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539DAA-2125-47F4-A1D9-8F699B762FC9}"/>
              </a:ext>
            </a:extLst>
          </p:cNvPr>
          <p:cNvSpPr/>
          <p:nvPr/>
        </p:nvSpPr>
        <p:spPr>
          <a:xfrm rot="19665753">
            <a:off x="4166990" y="2294687"/>
            <a:ext cx="333748" cy="133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 Chung Kwan</dc:creator>
  <cp:lastModifiedBy>Kin Chung Kwan</cp:lastModifiedBy>
  <cp:revision>3</cp:revision>
  <dcterms:created xsi:type="dcterms:W3CDTF">2022-01-05T14:33:53Z</dcterms:created>
  <dcterms:modified xsi:type="dcterms:W3CDTF">2022-01-05T15:39:55Z</dcterms:modified>
</cp:coreProperties>
</file>