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125" d="100"/>
          <a:sy n="125" d="100"/>
        </p:scale>
        <p:origin x="54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35CA-B8CB-467F-A727-B64FB805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F055F-0F3B-492E-8AA9-CDFDB56C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82F4-AA87-49C8-95D1-85700D2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D67C-CF19-4256-8813-412DE84F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5FA1-2D7A-4BC5-8E13-D3601313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BF27-72A5-44D1-A297-CCAA5D73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39CD-BCBB-4F68-BD94-0AB46A264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0D1E-797C-4A09-BC54-F327D528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7AE9-66AD-4CE2-9C67-C8DCF60F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B18A-C3DF-4A6C-8E9E-439B6711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5CA91-BBA6-4F40-8A31-7CCEDD6C9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CA3A3-8060-43A8-B656-361ACCE5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A1AF-5670-4172-8B7A-95327AFA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A3ADA-DE91-4B91-BFC9-2B7485AB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8825-1421-4085-89FF-5729388A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F10F-E50D-4EC9-88DD-88661BEC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3E8C-C3CD-4E04-BB38-AC4673D9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020E-7BEE-41C8-99D2-F3D62575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560D-C234-4ED6-B6DF-19D8C75B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FB1F-4C2E-4B1A-8BFC-4C74438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86A3-4CD7-445A-AD9C-CA0F2935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8C291-1CC5-4A9F-A098-F01E28DF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3D1F-F1AE-440E-AE8E-7550605E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75D3-B2FF-483C-B487-9AB140E4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452D-CEF9-4A94-B6E4-C21FB405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53C2-989E-4ED3-BEE3-D7390300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3372-B0A8-4259-9577-D6FB5C58B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8C660-9F4B-4729-ACCD-C1ED6DB1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B9C04-ECF7-4889-80E5-4373FC0A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21C43-34A4-4430-B93D-A7B9D954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E2595-E23B-4EDB-A57A-7C611144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5F40-723D-47F1-A1AD-D3DDC001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93CF0-0EF8-49DA-81BD-6EEE005E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F2B3-EB0B-4041-8460-C01A6FE54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9544B-BED9-4D48-8883-5C5A5C3DB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2C20D-87FC-4500-BAE5-1A9C60B34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33B15-7E59-4403-9BB2-055781AD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7D5BB-5FB7-4F30-91BF-45B47AD2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C0EDC-AE66-4340-9284-F6E1DB36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1AC9-E66C-401A-B992-3DAE2B52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DD273-238E-4DB0-B987-9F02A1F7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97F48-8700-4D68-9199-EA86F41A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2EEF0-26FB-4380-8BCB-18AA9D90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F608-C38C-4498-920F-B21ED33C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F8599-D5E0-4F24-B05D-BE35FFDB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47ACB-B3DD-4A1B-8B71-9AA3E819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5582-D295-4AB8-B119-84F23CDF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9591-0F1F-4AF8-9A2A-5EFDC82C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24CE5-59E2-4921-B7C1-E904BF3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BFE5-7FB7-4520-A070-2BD6EA37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8E10-F722-484D-8453-470F10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7B66F-6A5F-4A8A-8190-3EF1666E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8AAE-8262-46B9-ADC3-52D983B6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8BBB1-3CC3-4235-B1CD-3EFA7F55D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5EE7-1DAA-4B26-9C71-F2206836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6DDFB-53FC-4A23-9759-90AF597C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6C88-78EE-4725-BFA0-FE2C523D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4B8F-25F4-47D8-8223-3569825F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36D51-F800-4920-B579-55572BD3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9014-9C21-42D1-B864-73067925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52B6-4465-468E-89F3-CD36C0096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369E-EE9B-49DB-9BA5-0DDCED16D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EAEA-7DA5-4A09-AC44-1B9D37A92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D22FCC-CFFB-4F71-82EF-10E6EAEE4902}"/>
              </a:ext>
            </a:extLst>
          </p:cNvPr>
          <p:cNvSpPr/>
          <p:nvPr/>
        </p:nvSpPr>
        <p:spPr>
          <a:xfrm rot="20110747">
            <a:off x="2497015" y="1174652"/>
            <a:ext cx="4410222" cy="441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DB884-9EB8-4A18-B4EA-68DB073AF13B}"/>
              </a:ext>
            </a:extLst>
          </p:cNvPr>
          <p:cNvSpPr/>
          <p:nvPr/>
        </p:nvSpPr>
        <p:spPr>
          <a:xfrm rot="20110747">
            <a:off x="2546389" y="1379403"/>
            <a:ext cx="4107662" cy="34841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5FBB31-F7BF-463D-A00B-E9E13A032F59}"/>
              </a:ext>
            </a:extLst>
          </p:cNvPr>
          <p:cNvCxnSpPr/>
          <p:nvPr/>
        </p:nvCxnSpPr>
        <p:spPr>
          <a:xfrm flipH="1">
            <a:off x="2623625" y="1667022"/>
            <a:ext cx="527538" cy="246184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DA9F29-6853-4FC5-BFC6-6073C961F53D}"/>
              </a:ext>
            </a:extLst>
          </p:cNvPr>
          <p:cNvCxnSpPr>
            <a:cxnSpLocks/>
          </p:cNvCxnSpPr>
          <p:nvPr/>
        </p:nvCxnSpPr>
        <p:spPr>
          <a:xfrm flipH="1">
            <a:off x="2789591" y="1446628"/>
            <a:ext cx="717954" cy="3350455"/>
          </a:xfrm>
          <a:prstGeom prst="line">
            <a:avLst/>
          </a:prstGeom>
          <a:ln w="2127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33D14D-6C78-47A8-B992-F45BFC9EF51B}"/>
              </a:ext>
            </a:extLst>
          </p:cNvPr>
          <p:cNvCxnSpPr>
            <a:cxnSpLocks/>
          </p:cNvCxnSpPr>
          <p:nvPr/>
        </p:nvCxnSpPr>
        <p:spPr>
          <a:xfrm flipH="1">
            <a:off x="6447105" y="2335237"/>
            <a:ext cx="651133" cy="3038621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99B27B8-1E3B-4FFE-8D6F-2FA20C8C753F}"/>
              </a:ext>
            </a:extLst>
          </p:cNvPr>
          <p:cNvSpPr/>
          <p:nvPr/>
        </p:nvSpPr>
        <p:spPr>
          <a:xfrm>
            <a:off x="3588643" y="2042160"/>
            <a:ext cx="1623060" cy="162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B2AF9B0B-37A9-45BA-8E35-8481BA361E9C}"/>
              </a:ext>
            </a:extLst>
          </p:cNvPr>
          <p:cNvSpPr/>
          <p:nvPr/>
        </p:nvSpPr>
        <p:spPr>
          <a:xfrm rot="20172821">
            <a:off x="4318276" y="3497313"/>
            <a:ext cx="1776442" cy="2418282"/>
          </a:xfrm>
          <a:prstGeom prst="chord">
            <a:avLst>
              <a:gd name="adj1" fmla="val 10533308"/>
              <a:gd name="adj2" fmla="val 16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 Chung Kwan</dc:creator>
  <cp:lastModifiedBy>Kin Chung Kwan</cp:lastModifiedBy>
  <cp:revision>1</cp:revision>
  <dcterms:created xsi:type="dcterms:W3CDTF">2022-01-05T14:33:53Z</dcterms:created>
  <dcterms:modified xsi:type="dcterms:W3CDTF">2022-01-05T14:36:18Z</dcterms:modified>
</cp:coreProperties>
</file>