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3"/>
    <p:sldId id="260" r:id="rId25"/>
    <p:sldId id="261" r:id="rId27"/>
    <p:sldId id="265" r:id="rId29"/>
    <p:sldId id="262" r:id="rId31"/>
    <p:sldId id="263" r:id="rId33"/>
    <p:sldId id="2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40539965163.jpe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50491654928.jpeg"></Relationship><Relationship Id="rId3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4" Type="http://schemas.openxmlformats.org/officeDocument/2006/relationships/image" Target="../media/fImage48612995163.jpe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7908302077.jpe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9618376791.jpeg"></Relationship><Relationship Id="rId3" Type="http://schemas.openxmlformats.org/officeDocument/2006/relationships/image" Target="../media/fImage126178382595.jpe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18138466195.jpe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43428494954.jpe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68231664416.jpeg"></Relationship><Relationship Id="rId3" Type="http://schemas.openxmlformats.org/officeDocument/2006/relationships/image" Target="../media/fImage585161679495.jpe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0741496475.jpe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28261588965.jpeg"></Relationship><Relationship Id="rId3" Type="http://schemas.openxmlformats.org/officeDocument/2006/relationships/image" Target="../media/fImage479321594132.jpe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335915"/>
            <a:ext cx="10364470" cy="1075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음료수 메뉴 검색 기능</a:t>
            </a:r>
            <a:endParaRPr lang="ko-KR" altLang="en-US"/>
          </a:p>
        </p:txBody>
      </p:sp>
      <p:pic>
        <p:nvPicPr>
          <p:cNvPr id="4" name="그림 1" descr="C:/Users/82104/AppData/Roaming/PolarisOffice/ETemp/9128_17027712/fImage40539965163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9940" y="1712595"/>
            <a:ext cx="4834890" cy="47917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82104/AppData/Roaming/PolarisOffice/ETemp/17524_19653760/fImage55049165492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3960" y="676275"/>
            <a:ext cx="6811010" cy="550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335915"/>
            <a:ext cx="10364470" cy="1075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Calibri" charset="0"/>
                <a:ea typeface="맑은 고딕" charset="0"/>
                <a:cs typeface="+mn-cs"/>
              </a:rPr>
              <a:t>음료수 메뉴 검색 기능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pic>
        <p:nvPicPr>
          <p:cNvPr id="3" name="그림 2" descr="C:/Users/82104/AppData/Roaming/PolarisOffice/ETemp/9128_17027712/fImage48612995163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3590" y="1643380"/>
            <a:ext cx="4824730" cy="4834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335915"/>
            <a:ext cx="10363835" cy="10744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Calibri Light" charset="0"/>
                <a:ea typeface="맑은 고딕" charset="0"/>
                <a:cs typeface="+mj-cs"/>
              </a:rPr>
              <a:t>로그인 프로그램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368425" y="2015490"/>
            <a:ext cx="9144635" cy="4212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비밀번호 틀렸을 때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2654300"/>
            <a:ext cx="3582035" cy="2934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335915"/>
            <a:ext cx="10363835" cy="10744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Calibri Light" charset="0"/>
                <a:ea typeface="맑은 고딕" charset="0"/>
                <a:cs typeface="+mj-cs"/>
              </a:rPr>
              <a:t>로그인 프로그램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368425" y="2015490"/>
            <a:ext cx="9144635" cy="4212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로그인 성공시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2721610"/>
            <a:ext cx="3515360" cy="3058160"/>
          </a:xfrm>
          <a:prstGeom prst="rect"/>
          <a:noFill/>
        </p:spPr>
      </p:pic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8175" y="2783205"/>
            <a:ext cx="2315210" cy="1724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335915"/>
            <a:ext cx="10363835" cy="10744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Calibri Light" charset="0"/>
                <a:ea typeface="맑은 고딕" charset="0"/>
                <a:cs typeface="+mj-cs"/>
              </a:rPr>
              <a:t>로그인 프로그램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368425" y="2015490"/>
            <a:ext cx="9144635" cy="4212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로그아웃 시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3145" y="2731135"/>
            <a:ext cx="2505710" cy="1915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335915"/>
            <a:ext cx="10363835" cy="10744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Calibri Light" charset="0"/>
                <a:ea typeface="맑은 고딕" charset="0"/>
                <a:cs typeface="+mj-cs"/>
              </a:rPr>
              <a:t>로그인 프로그램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091565" y="2006600"/>
            <a:ext cx="9144635" cy="4212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재로그인하러가기 클릭시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7970" y="2806700"/>
            <a:ext cx="3153410" cy="2720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82104/AppData/Roaming/PolarisOffice/ETemp/17524_19653760/fImage56823166441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105" y="983615"/>
            <a:ext cx="4780280" cy="5502910"/>
          </a:xfrm>
          <a:prstGeom prst="rect"/>
          <a:noFill/>
        </p:spPr>
      </p:pic>
      <p:pic>
        <p:nvPicPr>
          <p:cNvPr id="5" name="Picture " descr="C:/Users/82104/AppData/Roaming/PolarisOffice/ETemp/17524_19653760/fImage58516167949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27420" y="986790"/>
            <a:ext cx="4779010" cy="5455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3" descr="C:/Users/82104/AppData/Roaming/PolarisOffice/ETemp/17524_19653760/fImage46074149647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5060" y="615950"/>
            <a:ext cx="4553585" cy="5948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82104/AppData/Roaming/PolarisOffice/ETemp/17524_19653760/fImage92826158896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095" y="744220"/>
            <a:ext cx="5285105" cy="5274310"/>
          </a:xfrm>
          <a:prstGeom prst="rect"/>
          <a:noFill/>
        </p:spPr>
      </p:pic>
      <p:pic>
        <p:nvPicPr>
          <p:cNvPr id="3" name="그림 7" descr="C:/Users/82104/AppData/Roaming/PolarisOffice/ETemp/17524_19653760/fImage47932159413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3765" y="735965"/>
            <a:ext cx="5212080" cy="5282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문 세훈</dc:creator>
  <cp:lastModifiedBy>문 세훈</cp:lastModifiedBy>
  <dc:title>PowerPoint 프레젠테이션</dc:title>
  <cp:version>9.102.73.43337</cp:version>
</cp:coreProperties>
</file>