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6182d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6182d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6182d5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6182d5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182d5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182d5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6182d5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6182d5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6182d5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6182d5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6182d5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6182d5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pipeline for EHR to FHIR conversion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Heterogenous standards used by EHR companies.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75" y="1717275"/>
            <a:ext cx="1533950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70" y="1717275"/>
            <a:ext cx="1956368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375" y="3317975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05450" y="3447825"/>
            <a:ext cx="876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 A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365738" y="3447825"/>
            <a:ext cx="876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 B</a:t>
            </a:r>
            <a:endParaRPr/>
          </a:p>
        </p:txBody>
      </p:sp>
      <p:cxnSp>
        <p:nvCxnSpPr>
          <p:cNvPr id="66" name="Google Shape;66;p14"/>
          <p:cNvCxnSpPr>
            <a:endCxn id="64" idx="2"/>
          </p:cNvCxnSpPr>
          <p:nvPr/>
        </p:nvCxnSpPr>
        <p:spPr>
          <a:xfrm rot="10800000">
            <a:off x="2543450" y="3857625"/>
            <a:ext cx="7458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4" idx="0"/>
            <a:endCxn id="61" idx="2"/>
          </p:cNvCxnSpPr>
          <p:nvPr/>
        </p:nvCxnSpPr>
        <p:spPr>
          <a:xfrm rot="10800000">
            <a:off x="2543450" y="2944425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3" idx="3"/>
            <a:endCxn id="65" idx="2"/>
          </p:cNvCxnSpPr>
          <p:nvPr/>
        </p:nvCxnSpPr>
        <p:spPr>
          <a:xfrm flipH="1" rot="10800000">
            <a:off x="4975300" y="3857638"/>
            <a:ext cx="8283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5" idx="0"/>
            <a:endCxn id="62" idx="2"/>
          </p:cNvCxnSpPr>
          <p:nvPr/>
        </p:nvCxnSpPr>
        <p:spPr>
          <a:xfrm rot="10800000">
            <a:off x="5803738" y="2944425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 directly with a single standard.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75" y="1717275"/>
            <a:ext cx="1533950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70" y="1717275"/>
            <a:ext cx="1956368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375" y="3317975"/>
            <a:ext cx="1685925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endCxn id="76" idx="2"/>
          </p:cNvCxnSpPr>
          <p:nvPr/>
        </p:nvCxnSpPr>
        <p:spPr>
          <a:xfrm rot="10800000">
            <a:off x="2543450" y="2944425"/>
            <a:ext cx="7458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8" idx="3"/>
            <a:endCxn id="77" idx="2"/>
          </p:cNvCxnSpPr>
          <p:nvPr/>
        </p:nvCxnSpPr>
        <p:spPr>
          <a:xfrm flipH="1" rot="10800000">
            <a:off x="4975300" y="2944438"/>
            <a:ext cx="8286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800" y="1988051"/>
            <a:ext cx="1685925" cy="68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487" y="1886138"/>
            <a:ext cx="1685925" cy="68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a single standard is a long term goal, instead we look to middleware that is designed to sit in front of each vendor’s system.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975000" y="3785300"/>
            <a:ext cx="29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this middleware says little about how conversion to the common standard is to take place. As such, this is typically defined manually for each standard.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75" y="1717275"/>
            <a:ext cx="1533950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70" y="1717275"/>
            <a:ext cx="1956368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375" y="3317975"/>
            <a:ext cx="1685925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6"/>
          <p:cNvCxnSpPr>
            <a:endCxn id="94" idx="2"/>
          </p:cNvCxnSpPr>
          <p:nvPr/>
        </p:nvCxnSpPr>
        <p:spPr>
          <a:xfrm rot="10800000">
            <a:off x="2543438" y="3473388"/>
            <a:ext cx="7458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92" idx="3"/>
            <a:endCxn id="96" idx="2"/>
          </p:cNvCxnSpPr>
          <p:nvPr/>
        </p:nvCxnSpPr>
        <p:spPr>
          <a:xfrm flipH="1" rot="10800000">
            <a:off x="4975300" y="3473338"/>
            <a:ext cx="8286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250" y="2290463"/>
            <a:ext cx="1956375" cy="11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563" y="2290463"/>
            <a:ext cx="1956375" cy="1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existing work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techniques that are relevant for automatically matching the elements of different schema, and thus mapping between EHR standards and FHIR: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Fine grain NLP techniques: text similarity, morphological similarity, semantic similarity.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Coarse</a:t>
            </a:r>
            <a:r>
              <a:rPr lang="en"/>
              <a:t> grain NLP techniques: composite word similarity.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Structural similarities.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2783700"/>
            <a:ext cx="68865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Combining, sequencing and configuring these techniques into a transformation pipeline.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1425"/>
            <a:ext cx="8181600" cy="243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