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Now" charset="1" panose="00000500000000000000"/>
      <p:regular r:id="rId11"/>
    </p:embeddedFont>
    <p:embeddedFont>
      <p:font typeface="Poppins" charset="1" panose="00000500000000000000"/>
      <p:regular r:id="rId12"/>
    </p:embeddedFont>
    <p:embeddedFont>
      <p:font typeface="Poppins Bold" charset="1" panose="000008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C67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61738" y="0"/>
            <a:ext cx="20611475" cy="10287000"/>
            <a:chOff x="0" y="0"/>
            <a:chExt cx="27481967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4098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40984">
                  <a:moveTo>
                    <a:pt x="0" y="0"/>
                  </a:moveTo>
                  <a:lnTo>
                    <a:pt x="13740984" y="0"/>
                  </a:lnTo>
                  <a:lnTo>
                    <a:pt x="1374098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740984" y="0"/>
              <a:ext cx="1374098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40984">
                  <a:moveTo>
                    <a:pt x="0" y="0"/>
                  </a:moveTo>
                  <a:lnTo>
                    <a:pt x="13740983" y="0"/>
                  </a:lnTo>
                  <a:lnTo>
                    <a:pt x="13740983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1361329" y="513800"/>
            <a:ext cx="5897971" cy="5897971"/>
          </a:xfrm>
          <a:custGeom>
            <a:avLst/>
            <a:gdLst/>
            <a:ahLst/>
            <a:cxnLst/>
            <a:rect r="r" b="b" t="t" l="l"/>
            <a:pathLst>
              <a:path h="5897971" w="5897971">
                <a:moveTo>
                  <a:pt x="0" y="0"/>
                </a:moveTo>
                <a:lnTo>
                  <a:pt x="5897971" y="0"/>
                </a:lnTo>
                <a:lnTo>
                  <a:pt x="5897971" y="5897970"/>
                </a:lnTo>
                <a:lnTo>
                  <a:pt x="0" y="58979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111445" y="5598185"/>
            <a:ext cx="4083924" cy="4175016"/>
          </a:xfrm>
          <a:custGeom>
            <a:avLst/>
            <a:gdLst/>
            <a:ahLst/>
            <a:cxnLst/>
            <a:rect r="r" b="b" t="t" l="l"/>
            <a:pathLst>
              <a:path h="4175016" w="4083924">
                <a:moveTo>
                  <a:pt x="0" y="0"/>
                </a:moveTo>
                <a:lnTo>
                  <a:pt x="4083925" y="0"/>
                </a:lnTo>
                <a:lnTo>
                  <a:pt x="4083925" y="4175015"/>
                </a:lnTo>
                <a:lnTo>
                  <a:pt x="0" y="41750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5878370"/>
            <a:ext cx="6733851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</a:pPr>
            <a:r>
              <a:rPr lang="en-US" sz="3000">
                <a:solidFill>
                  <a:srgbClr val="201802"/>
                </a:solidFill>
                <a:latin typeface="Now"/>
                <a:ea typeface="Now"/>
                <a:cs typeface="Now"/>
                <a:sym typeface="Now"/>
              </a:rPr>
              <a:t>[</a:t>
            </a:r>
            <a:r>
              <a:rPr lang="en-US" sz="3000">
                <a:solidFill>
                  <a:srgbClr val="201802"/>
                </a:solidFill>
                <a:latin typeface="Now"/>
                <a:ea typeface="Now"/>
                <a:cs typeface="Now"/>
                <a:sym typeface="Now"/>
              </a:rPr>
              <a:t>Presented by]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28700" y="1028700"/>
            <a:ext cx="9621526" cy="4520252"/>
            <a:chOff x="0" y="0"/>
            <a:chExt cx="12828702" cy="6027003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777970"/>
              <a:ext cx="12828702" cy="42490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2019"/>
                </a:lnSpc>
              </a:pPr>
              <a:r>
                <a:rPr lang="en-US" sz="10927" spc="-218">
                  <a:solidFill>
                    <a:srgbClr val="201802"/>
                  </a:solidFill>
                  <a:latin typeface="Poppins"/>
                  <a:ea typeface="Poppins"/>
                  <a:cs typeface="Poppins"/>
                  <a:sym typeface="Poppins"/>
                </a:rPr>
                <a:t>Inky Scribble Project Report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85725"/>
              <a:ext cx="8978467" cy="1406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200"/>
                </a:lnSpc>
              </a:pPr>
              <a:r>
                <a:rPr lang="en-US" sz="3000">
                  <a:solidFill>
                    <a:srgbClr val="201802"/>
                  </a:solidFill>
                  <a:latin typeface="Poppins"/>
                  <a:ea typeface="Poppins"/>
                  <a:cs typeface="Poppins"/>
                  <a:sym typeface="Poppins"/>
                </a:rPr>
                <a:t>Inky Scribble: A Web-Based Drawing App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65907" y="6390005"/>
            <a:ext cx="8242250" cy="2868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0"/>
              </a:lnSpc>
              <a:spcBef>
                <a:spcPct val="0"/>
              </a:spcBef>
            </a:pPr>
            <a:r>
              <a:rPr lang="en-US" sz="2900">
                <a:solidFill>
                  <a:srgbClr val="201802"/>
                </a:solidFill>
                <a:latin typeface="Poppins"/>
                <a:ea typeface="Poppins"/>
                <a:cs typeface="Poppins"/>
                <a:sym typeface="Poppins"/>
              </a:rPr>
              <a:t>Mohamed Safwat Hassan - 192100140</a:t>
            </a:r>
          </a:p>
          <a:p>
            <a:pPr algn="l">
              <a:lnSpc>
                <a:spcPts val="3770"/>
              </a:lnSpc>
              <a:spcBef>
                <a:spcPct val="0"/>
              </a:spcBef>
            </a:pPr>
            <a:r>
              <a:rPr lang="en-US" sz="2900">
                <a:solidFill>
                  <a:srgbClr val="201802"/>
                </a:solidFill>
                <a:latin typeface="Poppins"/>
                <a:ea typeface="Poppins"/>
                <a:cs typeface="Poppins"/>
                <a:sym typeface="Poppins"/>
              </a:rPr>
              <a:t>Abdallah Abdelmonem Abdelaziz - 192100154</a:t>
            </a:r>
          </a:p>
          <a:p>
            <a:pPr algn="l">
              <a:lnSpc>
                <a:spcPts val="3770"/>
              </a:lnSpc>
              <a:spcBef>
                <a:spcPct val="0"/>
              </a:spcBef>
            </a:pPr>
            <a:r>
              <a:rPr lang="en-US" sz="2900">
                <a:solidFill>
                  <a:srgbClr val="201802"/>
                </a:solidFill>
                <a:latin typeface="Poppins"/>
                <a:ea typeface="Poppins"/>
                <a:cs typeface="Poppins"/>
                <a:sym typeface="Poppins"/>
              </a:rPr>
              <a:t>Abdelrahman Omar Ali - 191900004</a:t>
            </a:r>
          </a:p>
          <a:p>
            <a:pPr algn="l">
              <a:lnSpc>
                <a:spcPts val="3770"/>
              </a:lnSpc>
              <a:spcBef>
                <a:spcPct val="0"/>
              </a:spcBef>
            </a:pPr>
            <a:r>
              <a:rPr lang="en-US" sz="2900">
                <a:solidFill>
                  <a:srgbClr val="201802"/>
                </a:solidFill>
                <a:latin typeface="Poppins"/>
                <a:ea typeface="Poppins"/>
                <a:cs typeface="Poppins"/>
                <a:sym typeface="Poppins"/>
              </a:rPr>
              <a:t>Hamed Mohamed Ragab - 191900056</a:t>
            </a:r>
          </a:p>
          <a:p>
            <a:pPr algn="l">
              <a:lnSpc>
                <a:spcPts val="3770"/>
              </a:lnSpc>
              <a:spcBef>
                <a:spcPct val="0"/>
              </a:spcBef>
            </a:pPr>
            <a:r>
              <a:rPr lang="en-US" sz="2900">
                <a:solidFill>
                  <a:srgbClr val="201802"/>
                </a:solidFill>
                <a:latin typeface="Poppins"/>
                <a:ea typeface="Poppins"/>
                <a:cs typeface="Poppins"/>
                <a:sym typeface="Poppins"/>
              </a:rPr>
              <a:t>Moomen Diaa Mohamed - 191800129</a:t>
            </a:r>
          </a:p>
          <a:p>
            <a:pPr algn="l">
              <a:lnSpc>
                <a:spcPts val="3770"/>
              </a:lnSpc>
              <a:spcBef>
                <a:spcPct val="0"/>
              </a:spcBef>
            </a:pPr>
            <a:r>
              <a:rPr lang="en-US" sz="2900">
                <a:solidFill>
                  <a:srgbClr val="201802"/>
                </a:solidFill>
                <a:latin typeface="Poppins"/>
                <a:ea typeface="Poppins"/>
                <a:cs typeface="Poppins"/>
                <a:sym typeface="Poppins"/>
              </a:rPr>
              <a:t>Ahmed Galal Abdelhay - 192200374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C67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61738" y="0"/>
            <a:ext cx="20611475" cy="10287000"/>
            <a:chOff x="0" y="0"/>
            <a:chExt cx="27481967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4098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40984">
                  <a:moveTo>
                    <a:pt x="0" y="0"/>
                  </a:moveTo>
                  <a:lnTo>
                    <a:pt x="13740984" y="0"/>
                  </a:lnTo>
                  <a:lnTo>
                    <a:pt x="1374098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740984" y="0"/>
              <a:ext cx="1374098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40984">
                  <a:moveTo>
                    <a:pt x="0" y="0"/>
                  </a:moveTo>
                  <a:lnTo>
                    <a:pt x="13740983" y="0"/>
                  </a:lnTo>
                  <a:lnTo>
                    <a:pt x="13740983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2049597" y="3827451"/>
            <a:ext cx="5209703" cy="6571873"/>
          </a:xfrm>
          <a:custGeom>
            <a:avLst/>
            <a:gdLst/>
            <a:ahLst/>
            <a:cxnLst/>
            <a:rect r="r" b="b" t="t" l="l"/>
            <a:pathLst>
              <a:path h="6571873" w="5209703">
                <a:moveTo>
                  <a:pt x="0" y="0"/>
                </a:moveTo>
                <a:lnTo>
                  <a:pt x="5209703" y="0"/>
                </a:lnTo>
                <a:lnTo>
                  <a:pt x="5209703" y="6571873"/>
                </a:lnTo>
                <a:lnTo>
                  <a:pt x="0" y="65718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650952" y="7561156"/>
            <a:ext cx="2360687" cy="2360687"/>
          </a:xfrm>
          <a:custGeom>
            <a:avLst/>
            <a:gdLst/>
            <a:ahLst/>
            <a:cxnLst/>
            <a:rect r="r" b="b" t="t" l="l"/>
            <a:pathLst>
              <a:path h="2360687" w="2360687">
                <a:moveTo>
                  <a:pt x="0" y="0"/>
                </a:moveTo>
                <a:lnTo>
                  <a:pt x="2360686" y="0"/>
                </a:lnTo>
                <a:lnTo>
                  <a:pt x="2360686" y="2360686"/>
                </a:lnTo>
                <a:lnTo>
                  <a:pt x="0" y="23606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28700" y="2162175"/>
            <a:ext cx="8115300" cy="5962650"/>
            <a:chOff x="0" y="0"/>
            <a:chExt cx="10820400" cy="795020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85725"/>
              <a:ext cx="10820400" cy="3743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800"/>
                </a:lnSpc>
              </a:pPr>
              <a:r>
                <a:rPr lang="en-US" sz="9000">
                  <a:solidFill>
                    <a:srgbClr val="201802"/>
                  </a:solidFill>
                  <a:latin typeface="Poppins"/>
                  <a:ea typeface="Poppins"/>
                  <a:cs typeface="Poppins"/>
                  <a:sym typeface="Poppins"/>
                </a:rPr>
                <a:t>About Inky Scribble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4637357"/>
              <a:ext cx="8569353" cy="12685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0"/>
                </a:lnSpc>
              </a:pPr>
              <a:r>
                <a:rPr lang="en-US" sz="2900">
                  <a:solidFill>
                    <a:srgbClr val="201802"/>
                  </a:solidFill>
                  <a:latin typeface="Poppins"/>
                  <a:ea typeface="Poppins"/>
                  <a:cs typeface="Poppins"/>
                  <a:sym typeface="Poppins"/>
                </a:rPr>
                <a:t>A web-based drawing application for everyone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6288405"/>
              <a:ext cx="8569353" cy="16617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</a:pPr>
              <a:r>
                <a:rPr lang="en-US" sz="2400">
                  <a:solidFill>
                    <a:srgbClr val="201802"/>
                  </a:solidFill>
                  <a:latin typeface="Poppins"/>
                  <a:ea typeface="Poppins"/>
                  <a:cs typeface="Poppins"/>
                  <a:sym typeface="Poppins"/>
                </a:rPr>
                <a:t>Inky Scribble offers a user-friendly platform to unleash your creativity through drawing, sketching.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C67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61738" y="0"/>
            <a:ext cx="20611475" cy="10287000"/>
            <a:chOff x="0" y="0"/>
            <a:chExt cx="27481967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4098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40984">
                  <a:moveTo>
                    <a:pt x="0" y="0"/>
                  </a:moveTo>
                  <a:lnTo>
                    <a:pt x="13740984" y="0"/>
                  </a:lnTo>
                  <a:lnTo>
                    <a:pt x="1374098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740984" y="0"/>
              <a:ext cx="1374098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40984">
                  <a:moveTo>
                    <a:pt x="0" y="0"/>
                  </a:moveTo>
                  <a:lnTo>
                    <a:pt x="13740983" y="0"/>
                  </a:lnTo>
                  <a:lnTo>
                    <a:pt x="13740983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028700"/>
            <a:ext cx="16230600" cy="8229600"/>
            <a:chOff x="0" y="0"/>
            <a:chExt cx="21640800" cy="10972800"/>
          </a:xfrm>
        </p:grpSpPr>
        <p:sp>
          <p:nvSpPr>
            <p:cNvPr name="AutoShape 6" id="6"/>
            <p:cNvSpPr/>
            <p:nvPr/>
          </p:nvSpPr>
          <p:spPr>
            <a:xfrm rot="-5400000">
              <a:off x="5334000" y="5473700"/>
              <a:ext cx="10972800" cy="0"/>
            </a:xfrm>
            <a:prstGeom prst="line">
              <a:avLst/>
            </a:prstGeom>
            <a:ln cap="rnd" w="25400">
              <a:solidFill>
                <a:srgbClr val="38018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 rot="0">
              <a:off x="0" y="5473700"/>
              <a:ext cx="21640800" cy="0"/>
            </a:xfrm>
            <a:prstGeom prst="line">
              <a:avLst/>
            </a:prstGeom>
            <a:ln cap="rnd" w="25400">
              <a:solidFill>
                <a:srgbClr val="38018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8937319" y="3603319"/>
              <a:ext cx="3766163" cy="3766163"/>
            </a:xfrm>
            <a:custGeom>
              <a:avLst/>
              <a:gdLst/>
              <a:ahLst/>
              <a:cxnLst/>
              <a:rect r="r" b="b" t="t" l="l"/>
              <a:pathLst>
                <a:path h="3766163" w="3766163">
                  <a:moveTo>
                    <a:pt x="0" y="0"/>
                  </a:moveTo>
                  <a:lnTo>
                    <a:pt x="3766162" y="0"/>
                  </a:lnTo>
                  <a:lnTo>
                    <a:pt x="3766162" y="3766162"/>
                  </a:lnTo>
                  <a:lnTo>
                    <a:pt x="0" y="37661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749155" y="1948859"/>
            <a:ext cx="5030451" cy="1534680"/>
            <a:chOff x="0" y="0"/>
            <a:chExt cx="6707268" cy="2046240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76200"/>
              <a:ext cx="6707268" cy="6197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2699">
                  <a:solidFill>
                    <a:srgbClr val="201802"/>
                  </a:solidFill>
                  <a:latin typeface="Poppins"/>
                  <a:ea typeface="Poppins"/>
                  <a:cs typeface="Poppins"/>
                  <a:sym typeface="Poppins"/>
                </a:rPr>
                <a:t>STEP 1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777722"/>
              <a:ext cx="6707268" cy="12685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0"/>
                </a:lnSpc>
              </a:pPr>
              <a:r>
                <a:rPr lang="en-US" sz="2900">
                  <a:solidFill>
                    <a:srgbClr val="201802"/>
                  </a:solidFill>
                  <a:latin typeface="Poppins"/>
                  <a:ea typeface="Poppins"/>
                  <a:cs typeface="Poppins"/>
                  <a:sym typeface="Poppins"/>
                </a:rPr>
                <a:t>Identifying user needs and outlining core features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536969" y="1729784"/>
            <a:ext cx="5030451" cy="2010930"/>
            <a:chOff x="0" y="0"/>
            <a:chExt cx="6707268" cy="2681240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76200"/>
              <a:ext cx="6707268" cy="6197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2699">
                  <a:solidFill>
                    <a:srgbClr val="201802"/>
                  </a:solidFill>
                  <a:latin typeface="Poppins"/>
                  <a:ea typeface="Poppins"/>
                  <a:cs typeface="Poppins"/>
                  <a:sym typeface="Poppins"/>
                </a:rPr>
                <a:t>STEP 2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777722"/>
              <a:ext cx="6707268" cy="19035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0"/>
                </a:lnSpc>
              </a:pPr>
              <a:r>
                <a:rPr lang="en-US" sz="2900">
                  <a:solidFill>
                    <a:srgbClr val="201802"/>
                  </a:solidFill>
                  <a:latin typeface="Poppins"/>
                  <a:ea typeface="Poppins"/>
                  <a:cs typeface="Poppins"/>
                  <a:sym typeface="Poppins"/>
                </a:rPr>
                <a:t>Designing intuitive user interfaces for seamless interaction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739630" y="6546286"/>
            <a:ext cx="5030451" cy="2010930"/>
            <a:chOff x="0" y="0"/>
            <a:chExt cx="6707268" cy="2681240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76200"/>
              <a:ext cx="6707268" cy="6197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2699">
                  <a:solidFill>
                    <a:srgbClr val="201802"/>
                  </a:solidFill>
                  <a:latin typeface="Poppins"/>
                  <a:ea typeface="Poppins"/>
                  <a:cs typeface="Poppins"/>
                  <a:sym typeface="Poppins"/>
                </a:rPr>
                <a:t>STEP 3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777722"/>
              <a:ext cx="6707268" cy="19035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0"/>
                </a:lnSpc>
              </a:pPr>
              <a:r>
                <a:rPr lang="en-US" sz="2900">
                  <a:solidFill>
                    <a:srgbClr val="201802"/>
                  </a:solidFill>
                  <a:latin typeface="Poppins"/>
                  <a:ea typeface="Poppins"/>
                  <a:cs typeface="Poppins"/>
                  <a:sym typeface="Poppins"/>
                </a:rPr>
                <a:t>Developing backend architecture to ensure smooth performance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1536969" y="6803461"/>
            <a:ext cx="5030451" cy="1534680"/>
            <a:chOff x="0" y="0"/>
            <a:chExt cx="6707268" cy="2046240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76200"/>
              <a:ext cx="6707268" cy="6197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2699">
                  <a:solidFill>
                    <a:srgbClr val="201802"/>
                  </a:solidFill>
                  <a:latin typeface="Poppins"/>
                  <a:ea typeface="Poppins"/>
                  <a:cs typeface="Poppins"/>
                  <a:sym typeface="Poppins"/>
                </a:rPr>
                <a:t>STEP 4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777722"/>
              <a:ext cx="6707268" cy="12685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0"/>
                </a:lnSpc>
              </a:pPr>
              <a:r>
                <a:rPr lang="en-US" sz="2900">
                  <a:solidFill>
                    <a:srgbClr val="201802"/>
                  </a:solidFill>
                  <a:latin typeface="Poppins"/>
                  <a:ea typeface="Poppins"/>
                  <a:cs typeface="Poppins"/>
                  <a:sym typeface="Poppins"/>
                </a:rPr>
                <a:t>Testing and optimizing for  improvements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2AB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61738" y="0"/>
            <a:ext cx="20611475" cy="10287000"/>
            <a:chOff x="0" y="0"/>
            <a:chExt cx="27481967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4098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40984">
                  <a:moveTo>
                    <a:pt x="0" y="0"/>
                  </a:moveTo>
                  <a:lnTo>
                    <a:pt x="13740984" y="0"/>
                  </a:lnTo>
                  <a:lnTo>
                    <a:pt x="1374098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3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740984" y="0"/>
              <a:ext cx="1374098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40984">
                  <a:moveTo>
                    <a:pt x="0" y="0"/>
                  </a:moveTo>
                  <a:lnTo>
                    <a:pt x="13740983" y="0"/>
                  </a:lnTo>
                  <a:lnTo>
                    <a:pt x="13740983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3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9522746" y="3983145"/>
            <a:ext cx="4181759" cy="5275155"/>
          </a:xfrm>
          <a:custGeom>
            <a:avLst/>
            <a:gdLst/>
            <a:ahLst/>
            <a:cxnLst/>
            <a:rect r="r" b="b" t="t" l="l"/>
            <a:pathLst>
              <a:path h="5275155" w="4181759">
                <a:moveTo>
                  <a:pt x="0" y="0"/>
                </a:moveTo>
                <a:lnTo>
                  <a:pt x="4181759" y="0"/>
                </a:lnTo>
                <a:lnTo>
                  <a:pt x="4181759" y="5275155"/>
                </a:lnTo>
                <a:lnTo>
                  <a:pt x="0" y="52751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3704505" y="1496111"/>
            <a:ext cx="1945213" cy="2003497"/>
          </a:xfrm>
          <a:custGeom>
            <a:avLst/>
            <a:gdLst/>
            <a:ahLst/>
            <a:cxnLst/>
            <a:rect r="r" b="b" t="t" l="l"/>
            <a:pathLst>
              <a:path h="2003497" w="1945213">
                <a:moveTo>
                  <a:pt x="1945213" y="2003497"/>
                </a:moveTo>
                <a:lnTo>
                  <a:pt x="0" y="2003497"/>
                </a:lnTo>
                <a:lnTo>
                  <a:pt x="0" y="0"/>
                </a:lnTo>
                <a:lnTo>
                  <a:pt x="1945213" y="0"/>
                </a:lnTo>
                <a:lnTo>
                  <a:pt x="1945213" y="2003497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14051770" y="493796"/>
            <a:ext cx="2331317" cy="3401125"/>
          </a:xfrm>
          <a:custGeom>
            <a:avLst/>
            <a:gdLst/>
            <a:ahLst/>
            <a:cxnLst/>
            <a:rect r="r" b="b" t="t" l="l"/>
            <a:pathLst>
              <a:path h="3401125" w="2331317">
                <a:moveTo>
                  <a:pt x="0" y="0"/>
                </a:moveTo>
                <a:lnTo>
                  <a:pt x="2331317" y="0"/>
                </a:lnTo>
                <a:lnTo>
                  <a:pt x="2331317" y="3401125"/>
                </a:lnTo>
                <a:lnTo>
                  <a:pt x="0" y="34011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3779117"/>
            <a:ext cx="5163570" cy="3066051"/>
            <a:chOff x="0" y="0"/>
            <a:chExt cx="6884760" cy="4088068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47625"/>
              <a:ext cx="6884760" cy="19035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70"/>
                </a:lnSpc>
              </a:pPr>
              <a:r>
                <a:rPr lang="en-US" sz="2900">
                  <a:solidFill>
                    <a:srgbClr val="201802"/>
                  </a:solidFill>
                  <a:latin typeface="Poppins"/>
                  <a:ea typeface="Poppins"/>
                  <a:cs typeface="Poppins"/>
                  <a:sym typeface="Poppins"/>
                </a:rPr>
                <a:t>Inky Scribble offers an</a:t>
              </a:r>
              <a:r>
                <a:rPr lang="en-US" b="true" sz="2900">
                  <a:solidFill>
                    <a:srgbClr val="20180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intuitive experience </a:t>
              </a:r>
              <a:r>
                <a:rPr lang="en-US" sz="2900">
                  <a:solidFill>
                    <a:srgbClr val="201802"/>
                  </a:solidFill>
                  <a:latin typeface="Poppins"/>
                  <a:ea typeface="Poppins"/>
                  <a:cs typeface="Poppins"/>
                  <a:sym typeface="Poppins"/>
                </a:rPr>
                <a:t>for users.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2426273"/>
              <a:ext cx="6884760" cy="16617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</a:pPr>
              <a:r>
                <a:rPr lang="en-US" sz="2400">
                  <a:solidFill>
                    <a:srgbClr val="201802"/>
                  </a:solidFill>
                  <a:latin typeface="Poppins"/>
                  <a:ea typeface="Poppins"/>
                  <a:cs typeface="Poppins"/>
                  <a:sym typeface="Poppins"/>
                </a:rPr>
                <a:t>With features like customizable colors, users can create and share their artwork seamlessly.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C67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61738" y="0"/>
            <a:ext cx="20611475" cy="10287000"/>
            <a:chOff x="0" y="0"/>
            <a:chExt cx="27481967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4098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40984">
                  <a:moveTo>
                    <a:pt x="0" y="0"/>
                  </a:moveTo>
                  <a:lnTo>
                    <a:pt x="13740984" y="0"/>
                  </a:lnTo>
                  <a:lnTo>
                    <a:pt x="13740984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740984" y="0"/>
              <a:ext cx="1374098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40984">
                  <a:moveTo>
                    <a:pt x="0" y="0"/>
                  </a:moveTo>
                  <a:lnTo>
                    <a:pt x="13740983" y="0"/>
                  </a:lnTo>
                  <a:lnTo>
                    <a:pt x="13740983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2723356" y="5881903"/>
            <a:ext cx="4099378" cy="3376397"/>
          </a:xfrm>
          <a:custGeom>
            <a:avLst/>
            <a:gdLst/>
            <a:ahLst/>
            <a:cxnLst/>
            <a:rect r="r" b="b" t="t" l="l"/>
            <a:pathLst>
              <a:path h="3376397" w="4099378">
                <a:moveTo>
                  <a:pt x="0" y="0"/>
                </a:moveTo>
                <a:lnTo>
                  <a:pt x="4099379" y="0"/>
                </a:lnTo>
                <a:lnTo>
                  <a:pt x="4099379" y="3376397"/>
                </a:lnTo>
                <a:lnTo>
                  <a:pt x="0" y="33763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8352155"/>
            <a:ext cx="7879937" cy="862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80"/>
              </a:lnSpc>
            </a:pPr>
            <a:r>
              <a:rPr lang="en-US" sz="2600">
                <a:solidFill>
                  <a:srgbClr val="201802"/>
                </a:solidFill>
                <a:latin typeface="Poppins"/>
                <a:ea typeface="Poppins"/>
                <a:cs typeface="Poppins"/>
                <a:sym typeface="Poppins"/>
              </a:rPr>
              <a:t>EXPLORE OUR FEATURES AND START DRAWING TODAY!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942975"/>
            <a:ext cx="5635377" cy="420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>
                <a:solidFill>
                  <a:srgbClr val="201802"/>
                </a:solidFill>
                <a:latin typeface="Poppins"/>
                <a:ea typeface="Poppins"/>
                <a:cs typeface="Poppins"/>
                <a:sym typeface="Poppins"/>
              </a:rPr>
              <a:t>Less is More</a:t>
            </a:r>
          </a:p>
          <a:p>
            <a:pPr algn="l" marL="0" indent="0" lvl="0">
              <a:lnSpc>
                <a:spcPts val="10800"/>
              </a:lnSpc>
            </a:pPr>
            <a:r>
              <a:rPr lang="en-US" sz="9000">
                <a:solidFill>
                  <a:srgbClr val="201802"/>
                </a:solidFill>
                <a:latin typeface="Poppins"/>
                <a:ea typeface="Poppins"/>
                <a:cs typeface="Poppins"/>
                <a:sym typeface="Poppins"/>
              </a:rPr>
              <a:t>⚡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description>Presentation - Inky Scribble: A Web-Based Drawing App</dc:description>
  <dc:identifier>DAGmfDimTXk</dc:identifier>
  <dcterms:modified xsi:type="dcterms:W3CDTF">2011-08-01T06:04:30Z</dcterms:modified>
  <cp:revision>1</cp:revision>
  <dc:title>Presentation - Inky Scribble: A Web-Based Drawing App</dc:title>
</cp:coreProperties>
</file>