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66" d="100"/>
          <a:sy n="66" d="100"/>
        </p:scale>
        <p:origin x="30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BAF6-77F6-0877-853C-A1135458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2755F-4BEA-8F2B-9C99-F54617789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F2DA-AD70-4D75-4EE5-568FB4C4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A626-4812-0ADF-9CE5-0BBB3F98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BCBF-E9E0-0DBB-BCE5-6A5AB835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5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4337-3B4E-B61D-1C00-741BB27C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A59F1-E1B7-9AD5-EB56-786BD1F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DC7D6-F8D2-390B-F625-FC0D3FF4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13AD4-89D3-6C31-3C16-458E676D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3E0C-3BD3-0CC6-BDAD-56D4FD77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37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2A99-C69F-028D-F84F-58AE9E86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C8C87-51C6-4363-01D1-2F5BF4BEC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F035-7720-57E9-1F20-1B4DFC1F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E525-074B-B4ED-3672-09920414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C6FC-89F5-CD6F-CE4D-4C7E6157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96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4DC-1DDE-20E7-50DD-1F20FE2A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F644-FF99-F101-86C5-634164E0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566A-ED93-0696-AD0C-47DD9DB9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4C7C0-6324-19A4-8251-F3EE6E68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0A5B-D975-F84C-E580-0E19DCE6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81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EB5-BA39-3F38-4B29-12635D81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87EB-008C-AC2A-0035-F70ABC3ED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CE72-ADF2-F8F9-2A48-51BE9D62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3C18-8C15-2562-5E9A-91A63AD4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7FFF-3183-AF47-73F0-810559CD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3D10-B492-D0F9-0164-6C6F655F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BE94-C529-0530-C482-65FB219D2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1BA0D-0250-8480-82DC-6A1D4FFAD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44D6F-68BB-833B-9964-588D02F2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8E93E-59D3-4D4F-6831-7E2B0C1F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3D733-C149-C69B-5AE0-7D2A83D5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6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CFC3-10A6-63D1-6BDE-8AB06243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492B-1BEF-24B9-E00C-B738D4AA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92C6C-6892-572E-5AD4-FFBF7E71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87D12-A995-5095-7DA5-35B8B8106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CC137-8065-3F60-9400-8C76BF1EA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DB31F-A8EE-25C4-57FB-C7A9FC05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84ED4-0CA8-A73D-C470-A65D7651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DBBB0-ACA8-F14D-61F9-327C80CE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3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5257-532E-00AE-0843-785DEA83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5E288-9E10-0882-B02E-DE60D009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5F7E5-21FB-E60C-84FC-EED3C891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3D64-69FA-C629-F997-9C30D22D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5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F04EA-C524-4315-2A1C-86BD1C2C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B630D-B745-FEFE-02AD-42B2C569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9B9A-F8FA-1B7E-EF8F-28EF86CC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A1C2-D213-A23B-439D-F84E331F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8B76-7053-4302-063D-31BFD969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DAD83-3774-8F38-DAE2-D469C086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660E6-C494-7F17-6A38-082B1D28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5A94F-21E1-C58E-64FB-53231ECD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84D3-B0C4-CEC1-F4C9-F77C4320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29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171-F510-0E57-6D39-45CBA37F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41040-7EE3-83FC-3F9C-D606A44C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3D56C-AEEC-36EB-A667-0EDC9408B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71661-A502-0BE6-FC26-366ED07E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93257-26B1-9E12-5F9B-43260F31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13BF1-CF71-466B-17BF-11F88C14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0D88F-D5F1-CC49-88F0-F49F0AEA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1AC81-6F60-CAD7-92DB-A953D64D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4BF3-D0B5-8D58-96FD-08AF9C945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1F47-D67A-4767-ADC0-45351A686010}" type="datetimeFigureOut">
              <a:rPr lang="en-GB" smtClean="0"/>
              <a:t>28/07/2022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7A19-58ED-26D3-AAA8-6278CF7A2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E369-187F-6DCC-5F59-5464C8D44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8DB2-E89E-4C4A-93D0-E5944D5CB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4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CFF5B-DDA2-2106-BD21-8F2EE3F7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skills/techniques/services/datasets can I offer to other researchers?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7ADD0-AFCF-02DF-47AC-EF38E7C4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King's College London">
            <a:extLst>
              <a:ext uri="{FF2B5EF4-FFF2-40B4-BE49-F238E27FC236}">
                <a16:creationId xmlns:a16="http://schemas.microsoft.com/office/drawing/2014/main" id="{12EC32D6-5E88-2F02-CC24-384A78ED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17" y="5654792"/>
            <a:ext cx="1369365" cy="10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79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7CFF5B-DDA2-2106-BD21-8F2EE3F7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skills/techniques/services/datasets am I looking for?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C7ADD0-AFCF-02DF-47AC-EF38E7C48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2" descr="King's College London">
            <a:extLst>
              <a:ext uri="{FF2B5EF4-FFF2-40B4-BE49-F238E27FC236}">
                <a16:creationId xmlns:a16="http://schemas.microsoft.com/office/drawing/2014/main" id="{C39B5920-FAE1-B08F-A3DC-9A7BD720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117" y="5654792"/>
            <a:ext cx="1369365" cy="10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6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Which skills/techniques/services/datasets can I offer to other researchers?</vt:lpstr>
      <vt:lpstr>Which skills/techniques/services/datasets am I looking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skills/techniques/services/datasets can I offer to other researchers?</dc:title>
  <dc:creator>Chapman, Martin</dc:creator>
  <cp:lastModifiedBy>Chapman, Martin</cp:lastModifiedBy>
  <cp:revision>1</cp:revision>
  <dcterms:created xsi:type="dcterms:W3CDTF">2022-07-28T10:38:15Z</dcterms:created>
  <dcterms:modified xsi:type="dcterms:W3CDTF">2022-07-28T10:41:49Z</dcterms:modified>
</cp:coreProperties>
</file>