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5143500" type="screen16x9"/>
  <p:notesSz cx="6858000" cy="9144000"/>
  <p:embeddedFontLst>
    <p:embeddedFont>
      <p:font typeface="Alfa Slab One" panose="020B0604020202020204" charset="0"/>
      <p:regular r:id="rId37"/>
    </p:embeddedFont>
    <p:embeddedFont>
      <p:font typeface="Dosis" panose="020B0604020202020204" charset="0"/>
      <p:regular r:id="rId38"/>
      <p:bold r:id="rId39"/>
    </p:embeddedFont>
    <p:embeddedFont>
      <p:font typeface="Lato" panose="020B0604020202020204" charset="0"/>
      <p:regular r:id="rId40"/>
      <p:bold r:id="rId41"/>
      <p:italic r:id="rId42"/>
      <p:boldItalic r:id="rId43"/>
    </p:embeddedFont>
    <p:embeddedFont>
      <p:font typeface="Roboto" panose="020B0604020202020204" charset="0"/>
      <p:regular r:id="rId44"/>
      <p:bold r:id="rId45"/>
      <p:italic r:id="rId46"/>
      <p:boldItalic r:id="rId47"/>
    </p:embeddedFont>
    <p:embeddedFont>
      <p:font typeface="Roboto Condensed"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6DFAD5-A50C-49E8-9FDE-28B4689D4E2F}">
  <a:tblStyle styleId="{DA6DFAD5-A50C-49E8-9FDE-28B4689D4E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6.xml"/><Relationship Id="rId51" Type="http://schemas.openxmlformats.org/officeDocument/2006/relationships/font" Target="fonts/font1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font" Target="fonts/font5.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7617d7ba8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7617d7ba8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Clr>
                <a:schemeClr val="dk1"/>
              </a:buClr>
              <a:buSzPts val="1100"/>
              <a:buFont typeface="Arial"/>
              <a:buNone/>
            </a:pPr>
            <a:r>
              <a:rPr lang="en" sz="1050">
                <a:solidFill>
                  <a:schemeClr val="dk1"/>
                </a:solidFill>
              </a:rPr>
              <a:t>Overlaying the geo-coordinates of accidents with the map, we are able to create a visualization of the location of the accidents. We are able to observe some clustering of accidents in major cities, and that there seems to be more severity of accidents that occur in rural but hard to tell just from map.</a:t>
            </a:r>
            <a:endParaRPr sz="1050">
              <a:solidFill>
                <a:schemeClr val="dk1"/>
              </a:solidFill>
            </a:endParaRPr>
          </a:p>
          <a:p>
            <a:pPr marL="0" lvl="0" indent="0" algn="l" rtl="0">
              <a:lnSpc>
                <a:spcPct val="115000"/>
              </a:lnSpc>
              <a:spcBef>
                <a:spcPts val="1100"/>
              </a:spcBef>
              <a:spcAft>
                <a:spcPts val="0"/>
              </a:spcAft>
              <a:buClr>
                <a:schemeClr val="dk1"/>
              </a:buClr>
              <a:buSzPts val="1100"/>
              <a:buFont typeface="Arial"/>
              <a:buNone/>
            </a:pPr>
            <a:r>
              <a:rPr lang="en" sz="1050">
                <a:solidFill>
                  <a:schemeClr val="dk1"/>
                </a:solidFill>
              </a:rPr>
              <a:t>It is interesting to note that there seems to be some accidents that occur in the sea, this may be due to rounding of the geo-location data or mapping data not 100% accurate. But maybe also some accidents occured where the car drove off into the sea, and that why marked as occured not on land.</a:t>
            </a:r>
            <a:endParaRPr sz="105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7617d7ba8_5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7617d7ba8_5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7617d7ba8_5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7617d7ba8_5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highlight>
                  <a:srgbClr val="FFFFFF"/>
                </a:highlight>
              </a:rPr>
              <a:t>We can observe that winter period shows a higher number of accidents which make sense as snow and reduced visibility can cause accidents to occur more frequently. Though from the graph, it seems that accident severity seems to be quite evenly distributed across the month.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7617d7ba8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7617d7ba8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7617d7ba8_5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7617d7ba8_5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highlight>
                  <a:srgbClr val="FFFFFF"/>
                </a:highlight>
              </a:rPr>
              <a:t>As from the below scatter plot, we are able to see that on Urban cluster tend to have a lower average severity and lower number of casualities. While on the other hand rural area tend to have a more seperated cluster, where we see an increasing trend of severity and casualities!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7617d7ba8_5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7617d7ba8_5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7617d7ba8_5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7617d7ba8_5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7617d7ba8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7617d7ba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7617d7ba8_5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7617d7ba8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7617d7ba8_5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57617d7ba8_5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7617d7ba8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7617d7ba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7617d7ba8_5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57617d7ba8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7617d7ba8_5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7617d7ba8_5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7617d7ba8_5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7617d7ba8_5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7617d7ba8_5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7617d7ba8_5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than Perceptron and logistic regression all other algos tested are inherently multi-class thus we do need to conduct changes to them, but for perceptron and logit we would have to apply a one vs all classification to make useable for multi-classification problem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7617d7ba8_5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7617d7ba8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7617d7ba8_5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7617d7ba8_5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7617d7ba8_5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7617d7ba8_5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rgbClr val="FF8700"/>
              </a:buClr>
              <a:buSzPts val="1800"/>
              <a:buFont typeface="Roboto"/>
              <a:buChar char="▸"/>
            </a:pPr>
            <a:r>
              <a:rPr lang="en" sz="1800">
                <a:solidFill>
                  <a:srgbClr val="222222"/>
                </a:solidFill>
                <a:latin typeface="Roboto"/>
                <a:ea typeface="Roboto"/>
                <a:cs typeface="Roboto"/>
                <a:sym typeface="Roboto"/>
              </a:rPr>
              <a:t>Since we are dealing with a multi-class problem… well the problem is what is the sensitivity and 1-specificity  number as we have multiple -&gt; thus since we have 3 class it is possible to visualize it 3D, but if extension to more classes then it will be better to conduct micro-averaging</a:t>
            </a:r>
            <a:endParaRPr sz="1800">
              <a:solidFill>
                <a:srgbClr val="222222"/>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endParaRPr sz="3000">
              <a:solidFill>
                <a:srgbClr val="222222"/>
              </a:solidFill>
              <a:latin typeface="Roboto"/>
              <a:ea typeface="Roboto"/>
              <a:cs typeface="Roboto"/>
              <a:sym typeface="Roboto"/>
            </a:endParaRPr>
          </a:p>
          <a:p>
            <a:pPr marL="457200" lvl="0" indent="0" algn="l" rtl="0">
              <a:spcBef>
                <a:spcPts val="600"/>
              </a:spcBef>
              <a:spcAft>
                <a:spcPts val="0"/>
              </a:spcAft>
              <a:buClr>
                <a:schemeClr val="dk1"/>
              </a:buClr>
              <a:buSzPts val="1100"/>
              <a:buFont typeface="Arial"/>
              <a:buNone/>
            </a:pPr>
            <a:endParaRPr sz="3000">
              <a:solidFill>
                <a:srgbClr val="22222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7617d7ba8_5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57617d7ba8_5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to add more data or reduce model complexity for overfitting model, or we should increase model complexity for underfitting model. But due to limited data available, it was not very possible for us to further modify the model.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7617d7ba8_5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7617d7ba8_5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7617d7ba8_5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7617d7ba8_5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7617d7ba8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7617d7ba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a03629095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a03629095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a06844403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g5a06844403_2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a06844403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g5a06844403_2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7617d7ba8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7617d7ba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7617d7ba8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7617d7ba8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7617d7ba8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7617d7ba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7617d7ba8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7617d7ba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a03629095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a03629095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7617d7ba8_5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7617d7ba8_5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7617d7ba8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7617d7ba8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8700">
              <a:alpha val="85098"/>
            </a:srgbClr>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13" name="Google Shape;13;p2"/>
          <p:cNvSpPr/>
          <p:nvPr/>
        </p:nvSpPr>
        <p:spPr>
          <a:xfrm flipH="1">
            <a:off x="1028475" y="4166400"/>
            <a:ext cx="8369700" cy="2280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txBox="1">
            <a:spLocks noGrp="1"/>
          </p:cNvSpPr>
          <p:nvPr>
            <p:ph type="ctrTitle"/>
          </p:nvPr>
        </p:nvSpPr>
        <p:spPr>
          <a:xfrm>
            <a:off x="1028475" y="0"/>
            <a:ext cx="5238600" cy="40200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5200"/>
              <a:buNone/>
              <a:defRPr sz="52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rgbClr val="222222"/>
        </a:solidFill>
        <a:effectLst/>
      </p:bgPr>
    </p:bg>
    <p:spTree>
      <p:nvGrpSpPr>
        <p:cNvPr id="1" name="Shape 86"/>
        <p:cNvGrpSpPr/>
        <p:nvPr/>
      </p:nvGrpSpPr>
      <p:grpSpPr>
        <a:xfrm>
          <a:off x="0" y="0"/>
          <a:ext cx="0" cy="0"/>
          <a:chOff x="0" y="0"/>
          <a:chExt cx="0" cy="0"/>
        </a:xfrm>
      </p:grpSpPr>
      <p:sp>
        <p:nvSpPr>
          <p:cNvPr id="87" name="Google Shape;87;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88" name="Google Shape;88;p12"/>
          <p:cNvSpPr/>
          <p:nvPr/>
        </p:nvSpPr>
        <p:spPr>
          <a:xfrm flipH="1">
            <a:off x="-903537" y="-17561"/>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2"/>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2"/>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92"/>
        <p:cNvGrpSpPr/>
        <p:nvPr/>
      </p:nvGrpSpPr>
      <p:grpSpPr>
        <a:xfrm>
          <a:off x="0" y="0"/>
          <a:ext cx="0" cy="0"/>
          <a:chOff x="0" y="0"/>
          <a:chExt cx="0" cy="0"/>
        </a:xfrm>
      </p:grpSpPr>
      <p:sp>
        <p:nvSpPr>
          <p:cNvPr id="93" name="Google Shape;93;p13"/>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94" name="Google Shape;94;p13"/>
          <p:cNvSpPr/>
          <p:nvPr/>
        </p:nvSpPr>
        <p:spPr>
          <a:xfrm flipH="1">
            <a:off x="-647600" y="-14750"/>
            <a:ext cx="24819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3"/>
          <p:cNvSpPr txBox="1">
            <a:spLocks noGrp="1"/>
          </p:cNvSpPr>
          <p:nvPr>
            <p:ph type="body" idx="1"/>
          </p:nvPr>
        </p:nvSpPr>
        <p:spPr>
          <a:xfrm>
            <a:off x="990375" y="1021950"/>
            <a:ext cx="7343100" cy="3372600"/>
          </a:xfrm>
          <a:prstGeom prst="rect">
            <a:avLst/>
          </a:prstGeom>
          <a:noFill/>
          <a:ln>
            <a:noFill/>
          </a:ln>
        </p:spPr>
        <p:txBody>
          <a:bodyPr spcFirstLastPara="1" wrap="square" lIns="91425" tIns="91425" rIns="91425" bIns="91425" anchor="ctr" anchorCtr="0"/>
          <a:lstStyle>
            <a:lvl1pPr marL="457200" lvl="0" indent="-457200" algn="l">
              <a:lnSpc>
                <a:spcPct val="100000"/>
              </a:lnSpc>
              <a:spcBef>
                <a:spcPts val="600"/>
              </a:spcBef>
              <a:spcAft>
                <a:spcPts val="0"/>
              </a:spcAft>
              <a:buSzPts val="3600"/>
              <a:buChar char="▸"/>
              <a:defRPr sz="3600" i="1"/>
            </a:lvl1pPr>
            <a:lvl2pPr marL="914400" lvl="1" indent="-457200" algn="l">
              <a:lnSpc>
                <a:spcPct val="100000"/>
              </a:lnSpc>
              <a:spcBef>
                <a:spcPts val="0"/>
              </a:spcBef>
              <a:spcAft>
                <a:spcPts val="0"/>
              </a:spcAft>
              <a:buSzPts val="3600"/>
              <a:buChar char="▹"/>
              <a:defRPr sz="3600" i="1"/>
            </a:lvl2pPr>
            <a:lvl3pPr marL="1371600" lvl="2" indent="-457200" algn="l">
              <a:lnSpc>
                <a:spcPct val="100000"/>
              </a:lnSpc>
              <a:spcBef>
                <a:spcPts val="0"/>
              </a:spcBef>
              <a:spcAft>
                <a:spcPts val="0"/>
              </a:spcAft>
              <a:buSzPts val="3600"/>
              <a:buChar char="▹"/>
              <a:defRPr sz="3600" i="1"/>
            </a:lvl3pPr>
            <a:lvl4pPr marL="1828800" lvl="3" indent="-457200" algn="l">
              <a:lnSpc>
                <a:spcPct val="100000"/>
              </a:lnSpc>
              <a:spcBef>
                <a:spcPts val="0"/>
              </a:spcBef>
              <a:spcAft>
                <a:spcPts val="0"/>
              </a:spcAft>
              <a:buSzPts val="3600"/>
              <a:buChar char="▹"/>
              <a:defRPr sz="3600" i="1"/>
            </a:lvl4pPr>
            <a:lvl5pPr marL="2286000" lvl="4" indent="-457200" algn="l">
              <a:lnSpc>
                <a:spcPct val="100000"/>
              </a:lnSpc>
              <a:spcBef>
                <a:spcPts val="0"/>
              </a:spcBef>
              <a:spcAft>
                <a:spcPts val="0"/>
              </a:spcAft>
              <a:buSzPts val="3600"/>
              <a:buChar char="▹"/>
              <a:defRPr sz="3600" i="1"/>
            </a:lvl5pPr>
            <a:lvl6pPr marL="2743200" lvl="5" indent="-457200" algn="l">
              <a:lnSpc>
                <a:spcPct val="100000"/>
              </a:lnSpc>
              <a:spcBef>
                <a:spcPts val="0"/>
              </a:spcBef>
              <a:spcAft>
                <a:spcPts val="0"/>
              </a:spcAft>
              <a:buSzPts val="3600"/>
              <a:buChar char="▹"/>
              <a:defRPr sz="3600" i="1"/>
            </a:lvl6pPr>
            <a:lvl7pPr marL="3200400" lvl="6" indent="-457200" algn="l">
              <a:lnSpc>
                <a:spcPct val="100000"/>
              </a:lnSpc>
              <a:spcBef>
                <a:spcPts val="0"/>
              </a:spcBef>
              <a:spcAft>
                <a:spcPts val="0"/>
              </a:spcAft>
              <a:buSzPts val="3600"/>
              <a:buChar char="▹"/>
              <a:defRPr sz="3600" i="1"/>
            </a:lvl7pPr>
            <a:lvl8pPr marL="3657600" lvl="7" indent="-457200" algn="l">
              <a:lnSpc>
                <a:spcPct val="100000"/>
              </a:lnSpc>
              <a:spcBef>
                <a:spcPts val="0"/>
              </a:spcBef>
              <a:spcAft>
                <a:spcPts val="0"/>
              </a:spcAft>
              <a:buSzPts val="3600"/>
              <a:buChar char="▹"/>
              <a:defRPr sz="3600" i="1"/>
            </a:lvl8pPr>
            <a:lvl9pPr marL="4114800" lvl="8" indent="-457200" algn="l">
              <a:lnSpc>
                <a:spcPct val="100000"/>
              </a:lnSpc>
              <a:spcBef>
                <a:spcPts val="0"/>
              </a:spcBef>
              <a:spcAft>
                <a:spcPts val="0"/>
              </a:spcAft>
              <a:buSzPts val="3600"/>
              <a:buChar char="▹"/>
              <a:defRPr sz="3600" i="1"/>
            </a:lvl9pPr>
          </a:lstStyle>
          <a:p>
            <a:endParaRPr/>
          </a:p>
        </p:txBody>
      </p:sp>
      <p:sp>
        <p:nvSpPr>
          <p:cNvPr id="96" name="Google Shape;96;p13"/>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0"/>
              <a:buFont typeface="Arial"/>
              <a:buNone/>
            </a:pPr>
            <a:r>
              <a:rPr lang="en" sz="15000" b="0" i="0" u="none" strike="noStrike" cap="none">
                <a:solidFill>
                  <a:srgbClr val="FFFFFF"/>
                </a:solidFill>
                <a:latin typeface="Dosis"/>
                <a:ea typeface="Dosis"/>
                <a:cs typeface="Dosis"/>
                <a:sym typeface="Dosis"/>
              </a:rPr>
              <a:t>“</a:t>
            </a:r>
            <a:endParaRPr sz="15000" b="0" i="0" u="none" strike="noStrike" cap="none">
              <a:solidFill>
                <a:srgbClr val="FFFFFF"/>
              </a:solidFill>
              <a:latin typeface="Dosis"/>
              <a:ea typeface="Dosis"/>
              <a:cs typeface="Dosis"/>
              <a:sym typeface="Dosis"/>
            </a:endParaRPr>
          </a:p>
        </p:txBody>
      </p:sp>
      <p:sp>
        <p:nvSpPr>
          <p:cNvPr id="97" name="Google Shape;97;p13"/>
          <p:cNvSpPr/>
          <p:nvPr/>
        </p:nvSpPr>
        <p:spPr>
          <a:xfrm flipH="1">
            <a:off x="1440947" y="-14750"/>
            <a:ext cx="7458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3"/>
          <p:cNvSpPr/>
          <p:nvPr/>
        </p:nvSpPr>
        <p:spPr>
          <a:xfrm flipH="1">
            <a:off x="6957299" y="4394650"/>
            <a:ext cx="26439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3"/>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0"/>
              <a:buFont typeface="Arial"/>
              <a:buNone/>
            </a:pPr>
            <a:r>
              <a:rPr lang="en" sz="15000" b="0" i="0" u="none" strike="noStrike" cap="none">
                <a:solidFill>
                  <a:srgbClr val="FFFFFF"/>
                </a:solidFill>
                <a:latin typeface="Dosis"/>
                <a:ea typeface="Dosis"/>
                <a:cs typeface="Dosis"/>
                <a:sym typeface="Dosis"/>
              </a:rPr>
              <a:t>”</a:t>
            </a:r>
            <a:endParaRPr sz="15000" b="0" i="0" u="none" strike="noStrike" cap="none">
              <a:solidFill>
                <a:srgbClr val="FFFFFF"/>
              </a:solidFill>
              <a:latin typeface="Dosis"/>
              <a:ea typeface="Dosis"/>
              <a:cs typeface="Dosis"/>
              <a:sym typeface="Dosis"/>
            </a:endParaRPr>
          </a:p>
        </p:txBody>
      </p:sp>
      <p:sp>
        <p:nvSpPr>
          <p:cNvPr id="100" name="Google Shape;100;p13"/>
          <p:cNvSpPr/>
          <p:nvPr/>
        </p:nvSpPr>
        <p:spPr>
          <a:xfrm flipH="1">
            <a:off x="6626547" y="4394650"/>
            <a:ext cx="7458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01"/>
        <p:cNvGrpSpPr/>
        <p:nvPr/>
      </p:nvGrpSpPr>
      <p:grpSpPr>
        <a:xfrm>
          <a:off x="0" y="0"/>
          <a:ext cx="0" cy="0"/>
          <a:chOff x="0" y="0"/>
          <a:chExt cx="0" cy="0"/>
        </a:xfrm>
      </p:grpSpPr>
      <p:sp>
        <p:nvSpPr>
          <p:cNvPr id="102" name="Google Shape;102;p14"/>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103" name="Google Shape;103;p14"/>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4"/>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4"/>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4"/>
          <p:cNvSpPr txBox="1">
            <a:spLocks noGrp="1"/>
          </p:cNvSpPr>
          <p:nvPr>
            <p:ph type="title"/>
          </p:nvPr>
        </p:nvSpPr>
        <p:spPr>
          <a:xfrm>
            <a:off x="1101386" y="272850"/>
            <a:ext cx="7574400" cy="7491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400"/>
              <a:buNone/>
              <a:defRPr sz="2400" b="0"/>
            </a:lvl1pPr>
            <a:lvl2pPr lvl="1" algn="l">
              <a:lnSpc>
                <a:spcPct val="100000"/>
              </a:lnSpc>
              <a:spcBef>
                <a:spcPts val="0"/>
              </a:spcBef>
              <a:spcAft>
                <a:spcPts val="0"/>
              </a:spcAft>
              <a:buSzPts val="2400"/>
              <a:buNone/>
              <a:defRPr sz="2400" b="0"/>
            </a:lvl2pPr>
            <a:lvl3pPr lvl="2" algn="l">
              <a:lnSpc>
                <a:spcPct val="100000"/>
              </a:lnSpc>
              <a:spcBef>
                <a:spcPts val="0"/>
              </a:spcBef>
              <a:spcAft>
                <a:spcPts val="0"/>
              </a:spcAft>
              <a:buSzPts val="2400"/>
              <a:buNone/>
              <a:defRPr sz="2400" b="0"/>
            </a:lvl3pPr>
            <a:lvl4pPr lvl="3" algn="l">
              <a:lnSpc>
                <a:spcPct val="100000"/>
              </a:lnSpc>
              <a:spcBef>
                <a:spcPts val="0"/>
              </a:spcBef>
              <a:spcAft>
                <a:spcPts val="0"/>
              </a:spcAft>
              <a:buSzPts val="2400"/>
              <a:buNone/>
              <a:defRPr sz="2400" b="0"/>
            </a:lvl4pPr>
            <a:lvl5pPr lvl="4" algn="l">
              <a:lnSpc>
                <a:spcPct val="100000"/>
              </a:lnSpc>
              <a:spcBef>
                <a:spcPts val="0"/>
              </a:spcBef>
              <a:spcAft>
                <a:spcPts val="0"/>
              </a:spcAft>
              <a:buSzPts val="2400"/>
              <a:buNone/>
              <a:defRPr sz="2400" b="0"/>
            </a:lvl5pPr>
            <a:lvl6pPr lvl="5" algn="l">
              <a:lnSpc>
                <a:spcPct val="100000"/>
              </a:lnSpc>
              <a:spcBef>
                <a:spcPts val="0"/>
              </a:spcBef>
              <a:spcAft>
                <a:spcPts val="0"/>
              </a:spcAft>
              <a:buSzPts val="2400"/>
              <a:buNone/>
              <a:defRPr sz="2400" b="0"/>
            </a:lvl6pPr>
            <a:lvl7pPr lvl="6" algn="l">
              <a:lnSpc>
                <a:spcPct val="100000"/>
              </a:lnSpc>
              <a:spcBef>
                <a:spcPts val="0"/>
              </a:spcBef>
              <a:spcAft>
                <a:spcPts val="0"/>
              </a:spcAft>
              <a:buSzPts val="2400"/>
              <a:buNone/>
              <a:defRPr sz="2400" b="0"/>
            </a:lvl7pPr>
            <a:lvl8pPr lvl="7" algn="l">
              <a:lnSpc>
                <a:spcPct val="100000"/>
              </a:lnSpc>
              <a:spcBef>
                <a:spcPts val="0"/>
              </a:spcBef>
              <a:spcAft>
                <a:spcPts val="0"/>
              </a:spcAft>
              <a:buSzPts val="2400"/>
              <a:buNone/>
              <a:defRPr sz="2400" b="0"/>
            </a:lvl8pPr>
            <a:lvl9pPr lvl="8" algn="l">
              <a:lnSpc>
                <a:spcPct val="100000"/>
              </a:lnSpc>
              <a:spcBef>
                <a:spcPts val="0"/>
              </a:spcBef>
              <a:spcAft>
                <a:spcPts val="0"/>
              </a:spcAft>
              <a:buSzPts val="2400"/>
              <a:buNone/>
              <a:defRPr sz="2400" b="0"/>
            </a:lvl9pPr>
          </a:lstStyle>
          <a:p>
            <a:endParaRPr/>
          </a:p>
        </p:txBody>
      </p:sp>
      <p:sp>
        <p:nvSpPr>
          <p:cNvPr id="109" name="Google Shape;109;p14"/>
          <p:cNvSpPr txBox="1">
            <a:spLocks noGrp="1"/>
          </p:cNvSpPr>
          <p:nvPr>
            <p:ph type="body" idx="1"/>
          </p:nvPr>
        </p:nvSpPr>
        <p:spPr>
          <a:xfrm>
            <a:off x="1101375" y="1311550"/>
            <a:ext cx="3681900" cy="3537900"/>
          </a:xfrm>
          <a:prstGeom prst="rect">
            <a:avLst/>
          </a:prstGeom>
          <a:noFill/>
          <a:ln>
            <a:noFill/>
          </a:ln>
        </p:spPr>
        <p:txBody>
          <a:bodyPr spcFirstLastPara="1" wrap="square" lIns="91425" tIns="91425" rIns="91425" bIns="91425" anchor="t" anchorCtr="0"/>
          <a:lstStyle>
            <a:lvl1pPr marL="457200" lvl="0" indent="-393700" algn="l">
              <a:lnSpc>
                <a:spcPct val="100000"/>
              </a:lnSpc>
              <a:spcBef>
                <a:spcPts val="600"/>
              </a:spcBef>
              <a:spcAft>
                <a:spcPts val="0"/>
              </a:spcAft>
              <a:buSzPts val="2600"/>
              <a:buChar char="▸"/>
              <a:defRPr sz="2600"/>
            </a:lvl1pPr>
            <a:lvl2pPr marL="914400" lvl="1" indent="-393700" algn="l">
              <a:lnSpc>
                <a:spcPct val="100000"/>
              </a:lnSpc>
              <a:spcBef>
                <a:spcPts val="0"/>
              </a:spcBef>
              <a:spcAft>
                <a:spcPts val="0"/>
              </a:spcAft>
              <a:buSzPts val="2600"/>
              <a:buChar char="▹"/>
              <a:defRPr sz="2600"/>
            </a:lvl2pPr>
            <a:lvl3pPr marL="1371600" lvl="2" indent="-393700" algn="l">
              <a:lnSpc>
                <a:spcPct val="100000"/>
              </a:lnSpc>
              <a:spcBef>
                <a:spcPts val="0"/>
              </a:spcBef>
              <a:spcAft>
                <a:spcPts val="0"/>
              </a:spcAft>
              <a:buSzPts val="2600"/>
              <a:buChar char="▹"/>
              <a:defRPr sz="2600"/>
            </a:lvl3pPr>
            <a:lvl4pPr marL="1828800" lvl="3" indent="-393700" algn="l">
              <a:lnSpc>
                <a:spcPct val="100000"/>
              </a:lnSpc>
              <a:spcBef>
                <a:spcPts val="0"/>
              </a:spcBef>
              <a:spcAft>
                <a:spcPts val="0"/>
              </a:spcAft>
              <a:buSzPts val="2600"/>
              <a:buChar char="▹"/>
              <a:defRPr sz="2600"/>
            </a:lvl4pPr>
            <a:lvl5pPr marL="2286000" lvl="4" indent="-393700" algn="l">
              <a:lnSpc>
                <a:spcPct val="100000"/>
              </a:lnSpc>
              <a:spcBef>
                <a:spcPts val="0"/>
              </a:spcBef>
              <a:spcAft>
                <a:spcPts val="0"/>
              </a:spcAft>
              <a:buSzPts val="2600"/>
              <a:buChar char="▹"/>
              <a:defRPr sz="2600"/>
            </a:lvl5pPr>
            <a:lvl6pPr marL="2743200" lvl="5" indent="-393700" algn="l">
              <a:lnSpc>
                <a:spcPct val="100000"/>
              </a:lnSpc>
              <a:spcBef>
                <a:spcPts val="0"/>
              </a:spcBef>
              <a:spcAft>
                <a:spcPts val="0"/>
              </a:spcAft>
              <a:buSzPts val="2600"/>
              <a:buChar char="▹"/>
              <a:defRPr sz="2600"/>
            </a:lvl6pPr>
            <a:lvl7pPr marL="3200400" lvl="6" indent="-393700" algn="l">
              <a:lnSpc>
                <a:spcPct val="100000"/>
              </a:lnSpc>
              <a:spcBef>
                <a:spcPts val="0"/>
              </a:spcBef>
              <a:spcAft>
                <a:spcPts val="0"/>
              </a:spcAft>
              <a:buSzPts val="2600"/>
              <a:buChar char="▹"/>
              <a:defRPr sz="2600"/>
            </a:lvl7pPr>
            <a:lvl8pPr marL="3657600" lvl="7" indent="-393700" algn="l">
              <a:lnSpc>
                <a:spcPct val="100000"/>
              </a:lnSpc>
              <a:spcBef>
                <a:spcPts val="0"/>
              </a:spcBef>
              <a:spcAft>
                <a:spcPts val="0"/>
              </a:spcAft>
              <a:buSzPts val="2600"/>
              <a:buChar char="▹"/>
              <a:defRPr sz="2600"/>
            </a:lvl8pPr>
            <a:lvl9pPr marL="4114800" lvl="8" indent="-393700" algn="l">
              <a:lnSpc>
                <a:spcPct val="100000"/>
              </a:lnSpc>
              <a:spcBef>
                <a:spcPts val="0"/>
              </a:spcBef>
              <a:spcAft>
                <a:spcPts val="0"/>
              </a:spcAft>
              <a:buSzPts val="2600"/>
              <a:buChar char="▹"/>
              <a:defRPr sz="2600"/>
            </a:lvl9pPr>
          </a:lstStyle>
          <a:p>
            <a:endParaRPr/>
          </a:p>
        </p:txBody>
      </p:sp>
      <p:sp>
        <p:nvSpPr>
          <p:cNvPr id="110" name="Google Shape;110;p14"/>
          <p:cNvSpPr txBox="1">
            <a:spLocks noGrp="1"/>
          </p:cNvSpPr>
          <p:nvPr>
            <p:ph type="body" idx="2"/>
          </p:nvPr>
        </p:nvSpPr>
        <p:spPr>
          <a:xfrm>
            <a:off x="5004949" y="1311550"/>
            <a:ext cx="3681900" cy="3537900"/>
          </a:xfrm>
          <a:prstGeom prst="rect">
            <a:avLst/>
          </a:prstGeom>
          <a:noFill/>
          <a:ln>
            <a:noFill/>
          </a:ln>
        </p:spPr>
        <p:txBody>
          <a:bodyPr spcFirstLastPara="1" wrap="square" lIns="91425" tIns="91425" rIns="91425" bIns="91425" anchor="t" anchorCtr="0"/>
          <a:lstStyle>
            <a:lvl1pPr marL="457200" lvl="0" indent="-393700" algn="l">
              <a:lnSpc>
                <a:spcPct val="100000"/>
              </a:lnSpc>
              <a:spcBef>
                <a:spcPts val="600"/>
              </a:spcBef>
              <a:spcAft>
                <a:spcPts val="0"/>
              </a:spcAft>
              <a:buSzPts val="2600"/>
              <a:buChar char="▸"/>
              <a:defRPr sz="2600"/>
            </a:lvl1pPr>
            <a:lvl2pPr marL="914400" lvl="1" indent="-393700" algn="l">
              <a:lnSpc>
                <a:spcPct val="100000"/>
              </a:lnSpc>
              <a:spcBef>
                <a:spcPts val="0"/>
              </a:spcBef>
              <a:spcAft>
                <a:spcPts val="0"/>
              </a:spcAft>
              <a:buSzPts val="2600"/>
              <a:buChar char="▹"/>
              <a:defRPr sz="2600"/>
            </a:lvl2pPr>
            <a:lvl3pPr marL="1371600" lvl="2" indent="-393700" algn="l">
              <a:lnSpc>
                <a:spcPct val="100000"/>
              </a:lnSpc>
              <a:spcBef>
                <a:spcPts val="0"/>
              </a:spcBef>
              <a:spcAft>
                <a:spcPts val="0"/>
              </a:spcAft>
              <a:buSzPts val="2600"/>
              <a:buChar char="▹"/>
              <a:defRPr sz="2600"/>
            </a:lvl3pPr>
            <a:lvl4pPr marL="1828800" lvl="3" indent="-393700" algn="l">
              <a:lnSpc>
                <a:spcPct val="100000"/>
              </a:lnSpc>
              <a:spcBef>
                <a:spcPts val="0"/>
              </a:spcBef>
              <a:spcAft>
                <a:spcPts val="0"/>
              </a:spcAft>
              <a:buSzPts val="2600"/>
              <a:buChar char="▹"/>
              <a:defRPr sz="2600"/>
            </a:lvl4pPr>
            <a:lvl5pPr marL="2286000" lvl="4" indent="-393700" algn="l">
              <a:lnSpc>
                <a:spcPct val="100000"/>
              </a:lnSpc>
              <a:spcBef>
                <a:spcPts val="0"/>
              </a:spcBef>
              <a:spcAft>
                <a:spcPts val="0"/>
              </a:spcAft>
              <a:buSzPts val="2600"/>
              <a:buChar char="▹"/>
              <a:defRPr sz="2600"/>
            </a:lvl5pPr>
            <a:lvl6pPr marL="2743200" lvl="5" indent="-393700" algn="l">
              <a:lnSpc>
                <a:spcPct val="100000"/>
              </a:lnSpc>
              <a:spcBef>
                <a:spcPts val="0"/>
              </a:spcBef>
              <a:spcAft>
                <a:spcPts val="0"/>
              </a:spcAft>
              <a:buSzPts val="2600"/>
              <a:buChar char="▹"/>
              <a:defRPr sz="2600"/>
            </a:lvl6pPr>
            <a:lvl7pPr marL="3200400" lvl="6" indent="-393700" algn="l">
              <a:lnSpc>
                <a:spcPct val="100000"/>
              </a:lnSpc>
              <a:spcBef>
                <a:spcPts val="0"/>
              </a:spcBef>
              <a:spcAft>
                <a:spcPts val="0"/>
              </a:spcAft>
              <a:buSzPts val="2600"/>
              <a:buChar char="▹"/>
              <a:defRPr sz="2600"/>
            </a:lvl7pPr>
            <a:lvl8pPr marL="3657600" lvl="7" indent="-393700" algn="l">
              <a:lnSpc>
                <a:spcPct val="100000"/>
              </a:lnSpc>
              <a:spcBef>
                <a:spcPts val="0"/>
              </a:spcBef>
              <a:spcAft>
                <a:spcPts val="0"/>
              </a:spcAft>
              <a:buSzPts val="2600"/>
              <a:buChar char="▹"/>
              <a:defRPr sz="2600"/>
            </a:lvl8pPr>
            <a:lvl9pPr marL="4114800" lvl="8" indent="-393700" algn="l">
              <a:lnSpc>
                <a:spcPct val="100000"/>
              </a:lnSpc>
              <a:spcBef>
                <a:spcPts val="0"/>
              </a:spcBef>
              <a:spcAft>
                <a:spcPts val="0"/>
              </a:spcAft>
              <a:buSzPts val="2600"/>
              <a:buChar char="▹"/>
              <a:defRPr sz="2600"/>
            </a:lvl9pPr>
          </a:lstStyle>
          <a:p>
            <a:endParaRPr/>
          </a:p>
        </p:txBody>
      </p:sp>
      <p:sp>
        <p:nvSpPr>
          <p:cNvPr id="111" name="Google Shape;111;p14"/>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2"/>
        <p:cNvGrpSpPr/>
        <p:nvPr/>
      </p:nvGrpSpPr>
      <p:grpSpPr>
        <a:xfrm>
          <a:off x="0" y="0"/>
          <a:ext cx="0" cy="0"/>
          <a:chOff x="0" y="0"/>
          <a:chExt cx="0" cy="0"/>
        </a:xfrm>
      </p:grpSpPr>
      <p:sp>
        <p:nvSpPr>
          <p:cNvPr id="113" name="Google Shape;113;p1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114" name="Google Shape;114;p15"/>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5"/>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5"/>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5"/>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5"/>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5"/>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20" name="Google Shape;120;p15"/>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a:off x="830392" y="4169130"/>
            <a:ext cx="745763" cy="45826"/>
            <a:chOff x="4580561" y="2589004"/>
            <a:chExt cx="1064464" cy="25200"/>
          </a:xfrm>
        </p:grpSpPr>
        <p:sp>
          <p:nvSpPr>
            <p:cNvPr id="123" name="Google Shape;123;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16"/>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26" name="Google Shape;12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lt1"/>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lt1"/>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lt1"/>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lt1"/>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lt1"/>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lt1"/>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lt1"/>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lt1"/>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rgbClr val="222222"/>
        </a:solidFill>
        <a:effectLst/>
      </p:bgPr>
    </p:bg>
    <p:spTree>
      <p:nvGrpSpPr>
        <p:cNvPr id="1" name="Shape 15"/>
        <p:cNvGrpSpPr/>
        <p:nvPr/>
      </p:nvGrpSpPr>
      <p:grpSpPr>
        <a:xfrm>
          <a:off x="0" y="0"/>
          <a:ext cx="0" cy="0"/>
          <a:chOff x="0" y="0"/>
          <a:chExt cx="0" cy="0"/>
        </a:xfrm>
      </p:grpSpPr>
      <p:sp>
        <p:nvSpPr>
          <p:cNvPr id="16" name="Google Shape;16;p3"/>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17" name="Google Shape;17;p3"/>
          <p:cNvSpPr/>
          <p:nvPr/>
        </p:nvSpPr>
        <p:spPr>
          <a:xfrm flipH="1">
            <a:off x="-903537" y="-17561"/>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4"/>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23" name="Google Shape;23;p4"/>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4"/>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4"/>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4"/>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29" name="Google Shape;29;p4"/>
          <p:cNvSpPr txBox="1">
            <a:spLocks noGrp="1"/>
          </p:cNvSpPr>
          <p:nvPr>
            <p:ph type="body" idx="1"/>
          </p:nvPr>
        </p:nvSpPr>
        <p:spPr>
          <a:xfrm>
            <a:off x="1104900" y="1277625"/>
            <a:ext cx="7581900" cy="3648300"/>
          </a:xfrm>
          <a:prstGeom prst="rect">
            <a:avLst/>
          </a:prstGeom>
          <a:noFill/>
          <a:ln>
            <a:noFill/>
          </a:ln>
        </p:spPr>
        <p:txBody>
          <a:bodyPr spcFirstLastPara="1" wrap="square" lIns="91425" tIns="91425" rIns="91425" bIns="91425" anchor="t" anchorCtr="0"/>
          <a:lstStyle>
            <a:lvl1pPr marL="457200" lvl="0" indent="-419100" algn="l">
              <a:lnSpc>
                <a:spcPct val="100000"/>
              </a:lnSpc>
              <a:spcBef>
                <a:spcPts val="600"/>
              </a:spcBef>
              <a:spcAft>
                <a:spcPts val="0"/>
              </a:spcAft>
              <a:buSzPts val="30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0" name="Google Shape;30;p4"/>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8700"/>
        </a:solidFill>
        <a:effectLst/>
      </p:bgPr>
    </p:bg>
    <p:spTree>
      <p:nvGrpSpPr>
        <p:cNvPr id="1" name="Shape 31"/>
        <p:cNvGrpSpPr/>
        <p:nvPr/>
      </p:nvGrpSpPr>
      <p:grpSpPr>
        <a:xfrm>
          <a:off x="0" y="0"/>
          <a:ext cx="0" cy="0"/>
          <a:chOff x="0" y="0"/>
          <a:chExt cx="0" cy="0"/>
        </a:xfrm>
      </p:grpSpPr>
      <p:sp>
        <p:nvSpPr>
          <p:cNvPr id="32" name="Google Shape;32;p5"/>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47"/>
            </a:srgbClr>
          </a:solidFill>
          <a:ln>
            <a:noFill/>
          </a:ln>
        </p:spPr>
      </p:sp>
      <p:sp>
        <p:nvSpPr>
          <p:cNvPr id="33" name="Google Shape;33;p5"/>
          <p:cNvSpPr/>
          <p:nvPr/>
        </p:nvSpPr>
        <p:spPr>
          <a:xfrm flipH="1">
            <a:off x="-418950" y="4394400"/>
            <a:ext cx="8172300" cy="7491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34" name="Google Shape;34;p5"/>
          <p:cNvSpPr/>
          <p:nvPr/>
        </p:nvSpPr>
        <p:spPr>
          <a:xfrm flipH="1">
            <a:off x="1028475" y="4166400"/>
            <a:ext cx="8369700" cy="2280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txBox="1">
            <a:spLocks noGrp="1"/>
          </p:cNvSpPr>
          <p:nvPr>
            <p:ph type="ctrTitle"/>
          </p:nvPr>
        </p:nvSpPr>
        <p:spPr>
          <a:xfrm>
            <a:off x="1028475" y="2345350"/>
            <a:ext cx="5220000" cy="11598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5"/>
          <p:cNvSpPr txBox="1">
            <a:spLocks noGrp="1"/>
          </p:cNvSpPr>
          <p:nvPr>
            <p:ph type="subTitle" idx="1"/>
          </p:nvPr>
        </p:nvSpPr>
        <p:spPr>
          <a:xfrm>
            <a:off x="1028475" y="3449650"/>
            <a:ext cx="5220000" cy="5700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222222"/>
              </a:buClr>
              <a:buSzPts val="2400"/>
              <a:buNone/>
              <a:defRPr sz="2400"/>
            </a:lvl1pPr>
            <a:lvl2pPr lvl="1" algn="l">
              <a:lnSpc>
                <a:spcPct val="100000"/>
              </a:lnSpc>
              <a:spcBef>
                <a:spcPts val="0"/>
              </a:spcBef>
              <a:spcAft>
                <a:spcPts val="0"/>
              </a:spcAft>
              <a:buClr>
                <a:srgbClr val="222222"/>
              </a:buClr>
              <a:buSzPts val="2400"/>
              <a:buNone/>
              <a:defRPr/>
            </a:lvl2pPr>
            <a:lvl3pPr lvl="2" algn="l">
              <a:lnSpc>
                <a:spcPct val="100000"/>
              </a:lnSpc>
              <a:spcBef>
                <a:spcPts val="0"/>
              </a:spcBef>
              <a:spcAft>
                <a:spcPts val="0"/>
              </a:spcAft>
              <a:buClr>
                <a:srgbClr val="222222"/>
              </a:buClr>
              <a:buSzPts val="2400"/>
              <a:buNone/>
              <a:defRPr/>
            </a:lvl3pPr>
            <a:lvl4pPr lvl="3" algn="l">
              <a:lnSpc>
                <a:spcPct val="100000"/>
              </a:lnSpc>
              <a:spcBef>
                <a:spcPts val="0"/>
              </a:spcBef>
              <a:spcAft>
                <a:spcPts val="0"/>
              </a:spcAft>
              <a:buClr>
                <a:srgbClr val="222222"/>
              </a:buClr>
              <a:buSzPts val="2400"/>
              <a:buNone/>
              <a:defRPr sz="2400"/>
            </a:lvl4pPr>
            <a:lvl5pPr lvl="4" algn="l">
              <a:lnSpc>
                <a:spcPct val="100000"/>
              </a:lnSpc>
              <a:spcBef>
                <a:spcPts val="0"/>
              </a:spcBef>
              <a:spcAft>
                <a:spcPts val="0"/>
              </a:spcAft>
              <a:buClr>
                <a:srgbClr val="222222"/>
              </a:buClr>
              <a:buSzPts val="2400"/>
              <a:buNone/>
              <a:defRPr sz="2400"/>
            </a:lvl5pPr>
            <a:lvl6pPr lvl="5" algn="l">
              <a:lnSpc>
                <a:spcPct val="100000"/>
              </a:lnSpc>
              <a:spcBef>
                <a:spcPts val="0"/>
              </a:spcBef>
              <a:spcAft>
                <a:spcPts val="0"/>
              </a:spcAft>
              <a:buClr>
                <a:srgbClr val="222222"/>
              </a:buClr>
              <a:buSzPts val="2400"/>
              <a:buNone/>
              <a:defRPr sz="2400"/>
            </a:lvl6pPr>
            <a:lvl7pPr lvl="6" algn="l">
              <a:lnSpc>
                <a:spcPct val="100000"/>
              </a:lnSpc>
              <a:spcBef>
                <a:spcPts val="0"/>
              </a:spcBef>
              <a:spcAft>
                <a:spcPts val="0"/>
              </a:spcAft>
              <a:buClr>
                <a:srgbClr val="222222"/>
              </a:buClr>
              <a:buSzPts val="2400"/>
              <a:buNone/>
              <a:defRPr sz="2400"/>
            </a:lvl7pPr>
            <a:lvl8pPr lvl="7" algn="l">
              <a:lnSpc>
                <a:spcPct val="100000"/>
              </a:lnSpc>
              <a:spcBef>
                <a:spcPts val="0"/>
              </a:spcBef>
              <a:spcAft>
                <a:spcPts val="0"/>
              </a:spcAft>
              <a:buClr>
                <a:srgbClr val="222222"/>
              </a:buClr>
              <a:buSzPts val="2400"/>
              <a:buNone/>
              <a:defRPr sz="2400"/>
            </a:lvl8pPr>
            <a:lvl9pPr lvl="8" algn="l">
              <a:lnSpc>
                <a:spcPct val="100000"/>
              </a:lnSpc>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7"/>
        <p:cNvGrpSpPr/>
        <p:nvPr/>
      </p:nvGrpSpPr>
      <p:grpSpPr>
        <a:xfrm>
          <a:off x="0" y="0"/>
          <a:ext cx="0" cy="0"/>
          <a:chOff x="0" y="0"/>
          <a:chExt cx="0" cy="0"/>
        </a:xfrm>
      </p:grpSpPr>
      <p:sp>
        <p:nvSpPr>
          <p:cNvPr id="38" name="Google Shape;38;p6"/>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39" name="Google Shape;39;p6"/>
          <p:cNvSpPr/>
          <p:nvPr/>
        </p:nvSpPr>
        <p:spPr>
          <a:xfrm flipH="1">
            <a:off x="-647600" y="-14750"/>
            <a:ext cx="24819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6"/>
          <p:cNvSpPr txBox="1">
            <a:spLocks noGrp="1"/>
          </p:cNvSpPr>
          <p:nvPr>
            <p:ph type="body" idx="1"/>
          </p:nvPr>
        </p:nvSpPr>
        <p:spPr>
          <a:xfrm>
            <a:off x="990375" y="1021950"/>
            <a:ext cx="7343100" cy="3372600"/>
          </a:xfrm>
          <a:prstGeom prst="rect">
            <a:avLst/>
          </a:prstGeom>
          <a:noFill/>
          <a:ln>
            <a:noFill/>
          </a:ln>
        </p:spPr>
        <p:txBody>
          <a:bodyPr spcFirstLastPara="1" wrap="square" lIns="91425" tIns="91425" rIns="91425" bIns="91425" anchor="ctr" anchorCtr="0"/>
          <a:lstStyle>
            <a:lvl1pPr marL="457200" lvl="0" indent="-457200" algn="l">
              <a:lnSpc>
                <a:spcPct val="100000"/>
              </a:lnSpc>
              <a:spcBef>
                <a:spcPts val="600"/>
              </a:spcBef>
              <a:spcAft>
                <a:spcPts val="0"/>
              </a:spcAft>
              <a:buSzPts val="3600"/>
              <a:buChar char="▸"/>
              <a:defRPr sz="3600" i="1"/>
            </a:lvl1pPr>
            <a:lvl2pPr marL="914400" lvl="1" indent="-457200" algn="l">
              <a:lnSpc>
                <a:spcPct val="100000"/>
              </a:lnSpc>
              <a:spcBef>
                <a:spcPts val="0"/>
              </a:spcBef>
              <a:spcAft>
                <a:spcPts val="0"/>
              </a:spcAft>
              <a:buSzPts val="3600"/>
              <a:buChar char="▹"/>
              <a:defRPr sz="3600" i="1"/>
            </a:lvl2pPr>
            <a:lvl3pPr marL="1371600" lvl="2" indent="-457200" algn="l">
              <a:lnSpc>
                <a:spcPct val="100000"/>
              </a:lnSpc>
              <a:spcBef>
                <a:spcPts val="0"/>
              </a:spcBef>
              <a:spcAft>
                <a:spcPts val="0"/>
              </a:spcAft>
              <a:buSzPts val="3600"/>
              <a:buChar char="▹"/>
              <a:defRPr sz="3600" i="1"/>
            </a:lvl3pPr>
            <a:lvl4pPr marL="1828800" lvl="3" indent="-457200" algn="l">
              <a:lnSpc>
                <a:spcPct val="100000"/>
              </a:lnSpc>
              <a:spcBef>
                <a:spcPts val="0"/>
              </a:spcBef>
              <a:spcAft>
                <a:spcPts val="0"/>
              </a:spcAft>
              <a:buSzPts val="3600"/>
              <a:buChar char="▹"/>
              <a:defRPr sz="3600" i="1"/>
            </a:lvl4pPr>
            <a:lvl5pPr marL="2286000" lvl="4" indent="-457200" algn="l">
              <a:lnSpc>
                <a:spcPct val="100000"/>
              </a:lnSpc>
              <a:spcBef>
                <a:spcPts val="0"/>
              </a:spcBef>
              <a:spcAft>
                <a:spcPts val="0"/>
              </a:spcAft>
              <a:buSzPts val="3600"/>
              <a:buChar char="▹"/>
              <a:defRPr sz="3600" i="1"/>
            </a:lvl5pPr>
            <a:lvl6pPr marL="2743200" lvl="5" indent="-457200" algn="l">
              <a:lnSpc>
                <a:spcPct val="100000"/>
              </a:lnSpc>
              <a:spcBef>
                <a:spcPts val="0"/>
              </a:spcBef>
              <a:spcAft>
                <a:spcPts val="0"/>
              </a:spcAft>
              <a:buSzPts val="3600"/>
              <a:buChar char="▹"/>
              <a:defRPr sz="3600" i="1"/>
            </a:lvl6pPr>
            <a:lvl7pPr marL="3200400" lvl="6" indent="-457200" algn="l">
              <a:lnSpc>
                <a:spcPct val="100000"/>
              </a:lnSpc>
              <a:spcBef>
                <a:spcPts val="0"/>
              </a:spcBef>
              <a:spcAft>
                <a:spcPts val="0"/>
              </a:spcAft>
              <a:buSzPts val="3600"/>
              <a:buChar char="▹"/>
              <a:defRPr sz="3600" i="1"/>
            </a:lvl7pPr>
            <a:lvl8pPr marL="3657600" lvl="7" indent="-457200" algn="l">
              <a:lnSpc>
                <a:spcPct val="100000"/>
              </a:lnSpc>
              <a:spcBef>
                <a:spcPts val="0"/>
              </a:spcBef>
              <a:spcAft>
                <a:spcPts val="0"/>
              </a:spcAft>
              <a:buSzPts val="3600"/>
              <a:buChar char="▹"/>
              <a:defRPr sz="3600" i="1"/>
            </a:lvl8pPr>
            <a:lvl9pPr marL="4114800" lvl="8" indent="-457200" algn="l">
              <a:lnSpc>
                <a:spcPct val="100000"/>
              </a:lnSpc>
              <a:spcBef>
                <a:spcPts val="0"/>
              </a:spcBef>
              <a:spcAft>
                <a:spcPts val="0"/>
              </a:spcAft>
              <a:buSzPts val="3600"/>
              <a:buChar char="▹"/>
              <a:defRPr sz="3600" i="1"/>
            </a:lvl9pPr>
          </a:lstStyle>
          <a:p>
            <a:endParaRPr/>
          </a:p>
        </p:txBody>
      </p:sp>
      <p:sp>
        <p:nvSpPr>
          <p:cNvPr id="41" name="Google Shape;41;p6"/>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0"/>
              <a:buFont typeface="Arial"/>
              <a:buNone/>
            </a:pPr>
            <a:r>
              <a:rPr lang="en" sz="15000" b="0" i="0" u="none" strike="noStrike" cap="none">
                <a:solidFill>
                  <a:srgbClr val="FFFFFF"/>
                </a:solidFill>
                <a:latin typeface="Dosis"/>
                <a:ea typeface="Dosis"/>
                <a:cs typeface="Dosis"/>
                <a:sym typeface="Dosis"/>
              </a:rPr>
              <a:t>“</a:t>
            </a:r>
            <a:endParaRPr sz="15000" b="0" i="0" u="none" strike="noStrike" cap="none">
              <a:solidFill>
                <a:srgbClr val="FFFFFF"/>
              </a:solidFill>
              <a:latin typeface="Dosis"/>
              <a:ea typeface="Dosis"/>
              <a:cs typeface="Dosis"/>
              <a:sym typeface="Dosis"/>
            </a:endParaRPr>
          </a:p>
        </p:txBody>
      </p:sp>
      <p:sp>
        <p:nvSpPr>
          <p:cNvPr id="42" name="Google Shape;42;p6"/>
          <p:cNvSpPr/>
          <p:nvPr/>
        </p:nvSpPr>
        <p:spPr>
          <a:xfrm flipH="1">
            <a:off x="1440947" y="-14750"/>
            <a:ext cx="7458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6"/>
          <p:cNvSpPr/>
          <p:nvPr/>
        </p:nvSpPr>
        <p:spPr>
          <a:xfrm flipH="1">
            <a:off x="6957299" y="4394650"/>
            <a:ext cx="26439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0"/>
              <a:buFont typeface="Arial"/>
              <a:buNone/>
            </a:pPr>
            <a:r>
              <a:rPr lang="en" sz="15000" b="0" i="0" u="none" strike="noStrike" cap="none">
                <a:solidFill>
                  <a:srgbClr val="FFFFFF"/>
                </a:solidFill>
                <a:latin typeface="Dosis"/>
                <a:ea typeface="Dosis"/>
                <a:cs typeface="Dosis"/>
                <a:sym typeface="Dosis"/>
              </a:rPr>
              <a:t>”</a:t>
            </a:r>
            <a:endParaRPr sz="15000" b="0" i="0" u="none" strike="noStrike" cap="none">
              <a:solidFill>
                <a:srgbClr val="FFFFFF"/>
              </a:solidFill>
              <a:latin typeface="Dosis"/>
              <a:ea typeface="Dosis"/>
              <a:cs typeface="Dosis"/>
              <a:sym typeface="Dosis"/>
            </a:endParaRPr>
          </a:p>
        </p:txBody>
      </p:sp>
      <p:sp>
        <p:nvSpPr>
          <p:cNvPr id="45" name="Google Shape;45;p6"/>
          <p:cNvSpPr/>
          <p:nvPr/>
        </p:nvSpPr>
        <p:spPr>
          <a:xfrm flipH="1">
            <a:off x="6626547" y="4394650"/>
            <a:ext cx="7458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6"/>
        <p:cNvGrpSpPr/>
        <p:nvPr/>
      </p:nvGrpSpPr>
      <p:grpSpPr>
        <a:xfrm>
          <a:off x="0" y="0"/>
          <a:ext cx="0" cy="0"/>
          <a:chOff x="0" y="0"/>
          <a:chExt cx="0" cy="0"/>
        </a:xfrm>
      </p:grpSpPr>
      <p:sp>
        <p:nvSpPr>
          <p:cNvPr id="47" name="Google Shape;47;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8" name="Google Shape;48;p7"/>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7"/>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7"/>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7"/>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7"/>
          <p:cNvSpPr txBox="1">
            <a:spLocks noGrp="1"/>
          </p:cNvSpPr>
          <p:nvPr>
            <p:ph type="title"/>
          </p:nvPr>
        </p:nvSpPr>
        <p:spPr>
          <a:xfrm>
            <a:off x="1101386" y="272850"/>
            <a:ext cx="7574400" cy="7491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400"/>
              <a:buNone/>
              <a:defRPr sz="2400" b="0"/>
            </a:lvl1pPr>
            <a:lvl2pPr lvl="1" algn="l">
              <a:lnSpc>
                <a:spcPct val="100000"/>
              </a:lnSpc>
              <a:spcBef>
                <a:spcPts val="0"/>
              </a:spcBef>
              <a:spcAft>
                <a:spcPts val="0"/>
              </a:spcAft>
              <a:buSzPts val="2400"/>
              <a:buNone/>
              <a:defRPr sz="2400" b="0"/>
            </a:lvl2pPr>
            <a:lvl3pPr lvl="2" algn="l">
              <a:lnSpc>
                <a:spcPct val="100000"/>
              </a:lnSpc>
              <a:spcBef>
                <a:spcPts val="0"/>
              </a:spcBef>
              <a:spcAft>
                <a:spcPts val="0"/>
              </a:spcAft>
              <a:buSzPts val="2400"/>
              <a:buNone/>
              <a:defRPr sz="2400" b="0"/>
            </a:lvl3pPr>
            <a:lvl4pPr lvl="3" algn="l">
              <a:lnSpc>
                <a:spcPct val="100000"/>
              </a:lnSpc>
              <a:spcBef>
                <a:spcPts val="0"/>
              </a:spcBef>
              <a:spcAft>
                <a:spcPts val="0"/>
              </a:spcAft>
              <a:buSzPts val="2400"/>
              <a:buNone/>
              <a:defRPr sz="2400" b="0"/>
            </a:lvl4pPr>
            <a:lvl5pPr lvl="4" algn="l">
              <a:lnSpc>
                <a:spcPct val="100000"/>
              </a:lnSpc>
              <a:spcBef>
                <a:spcPts val="0"/>
              </a:spcBef>
              <a:spcAft>
                <a:spcPts val="0"/>
              </a:spcAft>
              <a:buSzPts val="2400"/>
              <a:buNone/>
              <a:defRPr sz="2400" b="0"/>
            </a:lvl5pPr>
            <a:lvl6pPr lvl="5" algn="l">
              <a:lnSpc>
                <a:spcPct val="100000"/>
              </a:lnSpc>
              <a:spcBef>
                <a:spcPts val="0"/>
              </a:spcBef>
              <a:spcAft>
                <a:spcPts val="0"/>
              </a:spcAft>
              <a:buSzPts val="2400"/>
              <a:buNone/>
              <a:defRPr sz="2400" b="0"/>
            </a:lvl6pPr>
            <a:lvl7pPr lvl="6" algn="l">
              <a:lnSpc>
                <a:spcPct val="100000"/>
              </a:lnSpc>
              <a:spcBef>
                <a:spcPts val="0"/>
              </a:spcBef>
              <a:spcAft>
                <a:spcPts val="0"/>
              </a:spcAft>
              <a:buSzPts val="2400"/>
              <a:buNone/>
              <a:defRPr sz="2400" b="0"/>
            </a:lvl7pPr>
            <a:lvl8pPr lvl="7" algn="l">
              <a:lnSpc>
                <a:spcPct val="100000"/>
              </a:lnSpc>
              <a:spcBef>
                <a:spcPts val="0"/>
              </a:spcBef>
              <a:spcAft>
                <a:spcPts val="0"/>
              </a:spcAft>
              <a:buSzPts val="2400"/>
              <a:buNone/>
              <a:defRPr sz="2400" b="0"/>
            </a:lvl8pPr>
            <a:lvl9pPr lvl="8" algn="l">
              <a:lnSpc>
                <a:spcPct val="100000"/>
              </a:lnSpc>
              <a:spcBef>
                <a:spcPts val="0"/>
              </a:spcBef>
              <a:spcAft>
                <a:spcPts val="0"/>
              </a:spcAft>
              <a:buSzPts val="2400"/>
              <a:buNone/>
              <a:defRPr sz="2400" b="0"/>
            </a:lvl9pPr>
          </a:lstStyle>
          <a:p>
            <a:endParaRPr/>
          </a:p>
        </p:txBody>
      </p:sp>
      <p:sp>
        <p:nvSpPr>
          <p:cNvPr id="54" name="Google Shape;54;p7"/>
          <p:cNvSpPr txBox="1">
            <a:spLocks noGrp="1"/>
          </p:cNvSpPr>
          <p:nvPr>
            <p:ph type="body" idx="1"/>
          </p:nvPr>
        </p:nvSpPr>
        <p:spPr>
          <a:xfrm>
            <a:off x="1101375" y="1311550"/>
            <a:ext cx="3681900" cy="3537900"/>
          </a:xfrm>
          <a:prstGeom prst="rect">
            <a:avLst/>
          </a:prstGeom>
          <a:noFill/>
          <a:ln>
            <a:noFill/>
          </a:ln>
        </p:spPr>
        <p:txBody>
          <a:bodyPr spcFirstLastPara="1" wrap="square" lIns="91425" tIns="91425" rIns="91425" bIns="91425" anchor="t" anchorCtr="0"/>
          <a:lstStyle>
            <a:lvl1pPr marL="457200" lvl="0" indent="-393700" algn="l">
              <a:lnSpc>
                <a:spcPct val="100000"/>
              </a:lnSpc>
              <a:spcBef>
                <a:spcPts val="600"/>
              </a:spcBef>
              <a:spcAft>
                <a:spcPts val="0"/>
              </a:spcAft>
              <a:buSzPts val="2600"/>
              <a:buChar char="▸"/>
              <a:defRPr sz="2600"/>
            </a:lvl1pPr>
            <a:lvl2pPr marL="914400" lvl="1" indent="-393700" algn="l">
              <a:lnSpc>
                <a:spcPct val="100000"/>
              </a:lnSpc>
              <a:spcBef>
                <a:spcPts val="0"/>
              </a:spcBef>
              <a:spcAft>
                <a:spcPts val="0"/>
              </a:spcAft>
              <a:buSzPts val="2600"/>
              <a:buChar char="▹"/>
              <a:defRPr sz="2600"/>
            </a:lvl2pPr>
            <a:lvl3pPr marL="1371600" lvl="2" indent="-393700" algn="l">
              <a:lnSpc>
                <a:spcPct val="100000"/>
              </a:lnSpc>
              <a:spcBef>
                <a:spcPts val="0"/>
              </a:spcBef>
              <a:spcAft>
                <a:spcPts val="0"/>
              </a:spcAft>
              <a:buSzPts val="2600"/>
              <a:buChar char="▹"/>
              <a:defRPr sz="2600"/>
            </a:lvl3pPr>
            <a:lvl4pPr marL="1828800" lvl="3" indent="-393700" algn="l">
              <a:lnSpc>
                <a:spcPct val="100000"/>
              </a:lnSpc>
              <a:spcBef>
                <a:spcPts val="0"/>
              </a:spcBef>
              <a:spcAft>
                <a:spcPts val="0"/>
              </a:spcAft>
              <a:buSzPts val="2600"/>
              <a:buChar char="▹"/>
              <a:defRPr sz="2600"/>
            </a:lvl4pPr>
            <a:lvl5pPr marL="2286000" lvl="4" indent="-393700" algn="l">
              <a:lnSpc>
                <a:spcPct val="100000"/>
              </a:lnSpc>
              <a:spcBef>
                <a:spcPts val="0"/>
              </a:spcBef>
              <a:spcAft>
                <a:spcPts val="0"/>
              </a:spcAft>
              <a:buSzPts val="2600"/>
              <a:buChar char="▹"/>
              <a:defRPr sz="2600"/>
            </a:lvl5pPr>
            <a:lvl6pPr marL="2743200" lvl="5" indent="-393700" algn="l">
              <a:lnSpc>
                <a:spcPct val="100000"/>
              </a:lnSpc>
              <a:spcBef>
                <a:spcPts val="0"/>
              </a:spcBef>
              <a:spcAft>
                <a:spcPts val="0"/>
              </a:spcAft>
              <a:buSzPts val="2600"/>
              <a:buChar char="▹"/>
              <a:defRPr sz="2600"/>
            </a:lvl6pPr>
            <a:lvl7pPr marL="3200400" lvl="6" indent="-393700" algn="l">
              <a:lnSpc>
                <a:spcPct val="100000"/>
              </a:lnSpc>
              <a:spcBef>
                <a:spcPts val="0"/>
              </a:spcBef>
              <a:spcAft>
                <a:spcPts val="0"/>
              </a:spcAft>
              <a:buSzPts val="2600"/>
              <a:buChar char="▹"/>
              <a:defRPr sz="2600"/>
            </a:lvl7pPr>
            <a:lvl8pPr marL="3657600" lvl="7" indent="-393700" algn="l">
              <a:lnSpc>
                <a:spcPct val="100000"/>
              </a:lnSpc>
              <a:spcBef>
                <a:spcPts val="0"/>
              </a:spcBef>
              <a:spcAft>
                <a:spcPts val="0"/>
              </a:spcAft>
              <a:buSzPts val="2600"/>
              <a:buChar char="▹"/>
              <a:defRPr sz="2600"/>
            </a:lvl8pPr>
            <a:lvl9pPr marL="4114800" lvl="8" indent="-393700" algn="l">
              <a:lnSpc>
                <a:spcPct val="100000"/>
              </a:lnSpc>
              <a:spcBef>
                <a:spcPts val="0"/>
              </a:spcBef>
              <a:spcAft>
                <a:spcPts val="0"/>
              </a:spcAft>
              <a:buSzPts val="2600"/>
              <a:buChar char="▹"/>
              <a:defRPr sz="2600"/>
            </a:lvl9pPr>
          </a:lstStyle>
          <a:p>
            <a:endParaRPr/>
          </a:p>
        </p:txBody>
      </p:sp>
      <p:sp>
        <p:nvSpPr>
          <p:cNvPr id="55" name="Google Shape;55;p7"/>
          <p:cNvSpPr txBox="1">
            <a:spLocks noGrp="1"/>
          </p:cNvSpPr>
          <p:nvPr>
            <p:ph type="body" idx="2"/>
          </p:nvPr>
        </p:nvSpPr>
        <p:spPr>
          <a:xfrm>
            <a:off x="5004949" y="1311550"/>
            <a:ext cx="3681900" cy="3537900"/>
          </a:xfrm>
          <a:prstGeom prst="rect">
            <a:avLst/>
          </a:prstGeom>
          <a:noFill/>
          <a:ln>
            <a:noFill/>
          </a:ln>
        </p:spPr>
        <p:txBody>
          <a:bodyPr spcFirstLastPara="1" wrap="square" lIns="91425" tIns="91425" rIns="91425" bIns="91425" anchor="t" anchorCtr="0"/>
          <a:lstStyle>
            <a:lvl1pPr marL="457200" lvl="0" indent="-393700" algn="l">
              <a:lnSpc>
                <a:spcPct val="100000"/>
              </a:lnSpc>
              <a:spcBef>
                <a:spcPts val="600"/>
              </a:spcBef>
              <a:spcAft>
                <a:spcPts val="0"/>
              </a:spcAft>
              <a:buSzPts val="2600"/>
              <a:buChar char="▸"/>
              <a:defRPr sz="2600"/>
            </a:lvl1pPr>
            <a:lvl2pPr marL="914400" lvl="1" indent="-393700" algn="l">
              <a:lnSpc>
                <a:spcPct val="100000"/>
              </a:lnSpc>
              <a:spcBef>
                <a:spcPts val="0"/>
              </a:spcBef>
              <a:spcAft>
                <a:spcPts val="0"/>
              </a:spcAft>
              <a:buSzPts val="2600"/>
              <a:buChar char="▹"/>
              <a:defRPr sz="2600"/>
            </a:lvl2pPr>
            <a:lvl3pPr marL="1371600" lvl="2" indent="-393700" algn="l">
              <a:lnSpc>
                <a:spcPct val="100000"/>
              </a:lnSpc>
              <a:spcBef>
                <a:spcPts val="0"/>
              </a:spcBef>
              <a:spcAft>
                <a:spcPts val="0"/>
              </a:spcAft>
              <a:buSzPts val="2600"/>
              <a:buChar char="▹"/>
              <a:defRPr sz="2600"/>
            </a:lvl3pPr>
            <a:lvl4pPr marL="1828800" lvl="3" indent="-393700" algn="l">
              <a:lnSpc>
                <a:spcPct val="100000"/>
              </a:lnSpc>
              <a:spcBef>
                <a:spcPts val="0"/>
              </a:spcBef>
              <a:spcAft>
                <a:spcPts val="0"/>
              </a:spcAft>
              <a:buSzPts val="2600"/>
              <a:buChar char="▹"/>
              <a:defRPr sz="2600"/>
            </a:lvl4pPr>
            <a:lvl5pPr marL="2286000" lvl="4" indent="-393700" algn="l">
              <a:lnSpc>
                <a:spcPct val="100000"/>
              </a:lnSpc>
              <a:spcBef>
                <a:spcPts val="0"/>
              </a:spcBef>
              <a:spcAft>
                <a:spcPts val="0"/>
              </a:spcAft>
              <a:buSzPts val="2600"/>
              <a:buChar char="▹"/>
              <a:defRPr sz="2600"/>
            </a:lvl5pPr>
            <a:lvl6pPr marL="2743200" lvl="5" indent="-393700" algn="l">
              <a:lnSpc>
                <a:spcPct val="100000"/>
              </a:lnSpc>
              <a:spcBef>
                <a:spcPts val="0"/>
              </a:spcBef>
              <a:spcAft>
                <a:spcPts val="0"/>
              </a:spcAft>
              <a:buSzPts val="2600"/>
              <a:buChar char="▹"/>
              <a:defRPr sz="2600"/>
            </a:lvl6pPr>
            <a:lvl7pPr marL="3200400" lvl="6" indent="-393700" algn="l">
              <a:lnSpc>
                <a:spcPct val="100000"/>
              </a:lnSpc>
              <a:spcBef>
                <a:spcPts val="0"/>
              </a:spcBef>
              <a:spcAft>
                <a:spcPts val="0"/>
              </a:spcAft>
              <a:buSzPts val="2600"/>
              <a:buChar char="▹"/>
              <a:defRPr sz="2600"/>
            </a:lvl7pPr>
            <a:lvl8pPr marL="3657600" lvl="7" indent="-393700" algn="l">
              <a:lnSpc>
                <a:spcPct val="100000"/>
              </a:lnSpc>
              <a:spcBef>
                <a:spcPts val="0"/>
              </a:spcBef>
              <a:spcAft>
                <a:spcPts val="0"/>
              </a:spcAft>
              <a:buSzPts val="2600"/>
              <a:buChar char="▹"/>
              <a:defRPr sz="2600"/>
            </a:lvl8pPr>
            <a:lvl9pPr marL="4114800" lvl="8" indent="-393700" algn="l">
              <a:lnSpc>
                <a:spcPct val="100000"/>
              </a:lnSpc>
              <a:spcBef>
                <a:spcPts val="0"/>
              </a:spcBef>
              <a:spcAft>
                <a:spcPts val="0"/>
              </a:spcAft>
              <a:buSzPts val="2600"/>
              <a:buChar char="▹"/>
              <a:defRPr sz="2600"/>
            </a:lvl9pPr>
          </a:lstStyle>
          <a:p>
            <a:endParaRPr/>
          </a:p>
        </p:txBody>
      </p:sp>
      <p:sp>
        <p:nvSpPr>
          <p:cNvPr id="56" name="Google Shape;56;p7"/>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59" name="Google Shape;59;p8"/>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8"/>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8"/>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8"/>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8"/>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65" name="Google Shape;65;p8"/>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6"/>
        <p:cNvGrpSpPr/>
        <p:nvPr/>
      </p:nvGrpSpPr>
      <p:grpSpPr>
        <a:xfrm>
          <a:off x="0" y="0"/>
          <a:ext cx="0" cy="0"/>
          <a:chOff x="0" y="0"/>
          <a:chExt cx="0" cy="0"/>
        </a:xfrm>
      </p:grpSpPr>
      <p:grpSp>
        <p:nvGrpSpPr>
          <p:cNvPr id="67" name="Google Shape;67;p9"/>
          <p:cNvGrpSpPr/>
          <p:nvPr/>
        </p:nvGrpSpPr>
        <p:grpSpPr>
          <a:xfrm>
            <a:off x="830392" y="4169130"/>
            <a:ext cx="745763" cy="45826"/>
            <a:chOff x="4580561" y="2589004"/>
            <a:chExt cx="1064464" cy="25200"/>
          </a:xfrm>
        </p:grpSpPr>
        <p:sp>
          <p:nvSpPr>
            <p:cNvPr id="68" name="Google Shape;68;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71" name="Google Shape;71;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6"/>
        <p:cNvGrpSpPr/>
        <p:nvPr/>
      </p:nvGrpSpPr>
      <p:grpSpPr>
        <a:xfrm>
          <a:off x="0" y="0"/>
          <a:ext cx="0" cy="0"/>
          <a:chOff x="0" y="0"/>
          <a:chExt cx="0" cy="0"/>
        </a:xfrm>
      </p:grpSpPr>
      <p:sp>
        <p:nvSpPr>
          <p:cNvPr id="77" name="Google Shape;77;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78" name="Google Shape;78;p11"/>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1"/>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1"/>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1"/>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1"/>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84" name="Google Shape;84;p11"/>
          <p:cNvSpPr txBox="1">
            <a:spLocks noGrp="1"/>
          </p:cNvSpPr>
          <p:nvPr>
            <p:ph type="body" idx="1"/>
          </p:nvPr>
        </p:nvSpPr>
        <p:spPr>
          <a:xfrm>
            <a:off x="1104900" y="1277625"/>
            <a:ext cx="7581900" cy="3648300"/>
          </a:xfrm>
          <a:prstGeom prst="rect">
            <a:avLst/>
          </a:prstGeom>
          <a:noFill/>
          <a:ln>
            <a:noFill/>
          </a:ln>
        </p:spPr>
        <p:txBody>
          <a:bodyPr spcFirstLastPara="1" wrap="square" lIns="91425" tIns="91425" rIns="91425" bIns="91425" anchor="t" anchorCtr="0"/>
          <a:lstStyle>
            <a:lvl1pPr marL="457200" lvl="0" indent="-419100" algn="l">
              <a:lnSpc>
                <a:spcPct val="100000"/>
              </a:lnSpc>
              <a:spcBef>
                <a:spcPts val="600"/>
              </a:spcBef>
              <a:spcAft>
                <a:spcPts val="0"/>
              </a:spcAft>
              <a:buSzPts val="30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85" name="Google Shape;85;p1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marR="0" lvl="1"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2pPr>
            <a:lvl3pPr marR="0" lvl="2"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3pPr>
            <a:lvl4pPr marR="0" lvl="3"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4pPr>
            <a:lvl5pPr marR="0" lvl="4"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5pPr>
            <a:lvl6pPr marR="0" lvl="5"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6pPr>
            <a:lvl7pPr marR="0" lvl="6"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7pPr>
            <a:lvl8pPr marR="0" lvl="7"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8pPr>
            <a:lvl9pPr marR="0" lvl="8"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600"/>
              </a:spcBef>
              <a:spcAft>
                <a:spcPts val="0"/>
              </a:spcAft>
              <a:buClr>
                <a:srgbClr val="FF8700"/>
              </a:buClr>
              <a:buSzPts val="3000"/>
              <a:buFont typeface="Roboto"/>
              <a:buChar char="▸"/>
              <a:defRPr sz="3000" b="0" i="0" u="none" strike="noStrike" cap="none">
                <a:solidFill>
                  <a:srgbClr val="222222"/>
                </a:solidFill>
                <a:latin typeface="Roboto"/>
                <a:ea typeface="Roboto"/>
                <a:cs typeface="Roboto"/>
                <a:sym typeface="Roboto"/>
              </a:defRPr>
            </a:lvl1pPr>
            <a:lvl2pPr marL="914400" marR="0" lvl="1"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2pPr>
            <a:lvl3pPr marL="1371600" marR="0" lvl="2"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3pPr>
            <a:lvl4pPr marL="1828800" marR="0" lvl="3"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4pPr>
            <a:lvl5pPr marL="2286000" marR="0" lvl="4"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5pPr>
            <a:lvl6pPr marL="2743200" marR="0" lvl="5"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6pPr>
            <a:lvl7pPr marL="3200400" marR="0" lvl="6"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7pPr>
            <a:lvl8pPr marL="3657600" marR="0" lvl="7"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8pPr>
            <a:lvl9pPr marL="4114800" marR="0" lvl="8"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1pPr>
            <a:lvl2pPr marL="0" marR="0" lvl="1"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2pPr>
            <a:lvl3pPr marL="0" marR="0" lvl="2"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3pPr>
            <a:lvl4pPr marL="0" marR="0" lvl="3"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4pPr>
            <a:lvl5pPr marL="0" marR="0" lvl="4"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5pPr>
            <a:lvl6pPr marL="0" marR="0" lvl="5"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6pPr>
            <a:lvl7pPr marL="0" marR="0" lvl="6"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7pPr>
            <a:lvl8pPr marL="0" marR="0" lvl="7"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8pPr>
            <a:lvl9pPr marL="0" marR="0" lvl="8"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marR="0" lvl="1"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2pPr>
            <a:lvl3pPr marR="0" lvl="2"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3pPr>
            <a:lvl4pPr marR="0" lvl="3"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4pPr>
            <a:lvl5pPr marR="0" lvl="4"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5pPr>
            <a:lvl6pPr marR="0" lvl="5"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6pPr>
            <a:lvl7pPr marR="0" lvl="6"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7pPr>
            <a:lvl8pPr marR="0" lvl="7"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8pPr>
            <a:lvl9pPr marR="0" lvl="8"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9pPr>
          </a:lstStyle>
          <a:p>
            <a:endParaRPr/>
          </a:p>
        </p:txBody>
      </p:sp>
      <p:sp>
        <p:nvSpPr>
          <p:cNvPr id="74" name="Google Shape;74;p10"/>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600"/>
              </a:spcBef>
              <a:spcAft>
                <a:spcPts val="0"/>
              </a:spcAft>
              <a:buClr>
                <a:srgbClr val="FF8700"/>
              </a:buClr>
              <a:buSzPts val="3000"/>
              <a:buFont typeface="Roboto"/>
              <a:buChar char="▸"/>
              <a:defRPr sz="3000" b="0" i="0" u="none" strike="noStrike" cap="none">
                <a:solidFill>
                  <a:srgbClr val="222222"/>
                </a:solidFill>
                <a:latin typeface="Roboto"/>
                <a:ea typeface="Roboto"/>
                <a:cs typeface="Roboto"/>
                <a:sym typeface="Roboto"/>
              </a:defRPr>
            </a:lvl1pPr>
            <a:lvl2pPr marL="914400" marR="0" lvl="1"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2pPr>
            <a:lvl3pPr marL="1371600" marR="0" lvl="2"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3pPr>
            <a:lvl4pPr marL="1828800" marR="0" lvl="3"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4pPr>
            <a:lvl5pPr marL="2286000" marR="0" lvl="4"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5pPr>
            <a:lvl6pPr marL="2743200" marR="0" lvl="5"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6pPr>
            <a:lvl7pPr marL="3200400" marR="0" lvl="6"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7pPr>
            <a:lvl8pPr marL="3657600" marR="0" lvl="7"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8pPr>
            <a:lvl9pPr marL="4114800" marR="0" lvl="8"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9pPr>
          </a:lstStyle>
          <a:p>
            <a:endParaRPr/>
          </a:p>
        </p:txBody>
      </p:sp>
      <p:sp>
        <p:nvSpPr>
          <p:cNvPr id="75" name="Google Shape;75;p10"/>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1pPr>
            <a:lvl2pPr marL="0" marR="0" lvl="1"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2pPr>
            <a:lvl3pPr marL="0" marR="0" lvl="2"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3pPr>
            <a:lvl4pPr marL="0" marR="0" lvl="3"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4pPr>
            <a:lvl5pPr marL="0" marR="0" lvl="4"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5pPr>
            <a:lvl6pPr marL="0" marR="0" lvl="5"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6pPr>
            <a:lvl7pPr marL="0" marR="0" lvl="6"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7pPr>
            <a:lvl8pPr marL="0" marR="0" lvl="7"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8pPr>
            <a:lvl9pPr marL="0" marR="0" lvl="8"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ctrTitle"/>
          </p:nvPr>
        </p:nvSpPr>
        <p:spPr>
          <a:xfrm>
            <a:off x="490600" y="-280150"/>
            <a:ext cx="5238600" cy="40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Exploring the Potential of Machine Learning in Insurance Claims </a:t>
            </a:r>
            <a:endParaRPr sz="4800" dirty="0"/>
          </a:p>
        </p:txBody>
      </p:sp>
      <p:sp>
        <p:nvSpPr>
          <p:cNvPr id="132" name="Google Shape;132;p17"/>
          <p:cNvSpPr txBox="1">
            <a:spLocks noGrp="1"/>
          </p:cNvSpPr>
          <p:nvPr>
            <p:ph type="subTitle" idx="4294967295"/>
          </p:nvPr>
        </p:nvSpPr>
        <p:spPr>
          <a:xfrm>
            <a:off x="606352" y="4438950"/>
            <a:ext cx="7688100" cy="5412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Clr>
                <a:srgbClr val="FFFFFF"/>
              </a:buClr>
              <a:buSzPts val="3000"/>
              <a:buChar char="-"/>
            </a:pPr>
            <a:r>
              <a:rPr lang="en">
                <a:solidFill>
                  <a:srgbClr val="FFFFFF"/>
                </a:solidFill>
              </a:rPr>
              <a:t>Dataset: UK Traffic Accidents</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1149275" y="326925"/>
            <a:ext cx="1313400" cy="53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a:t>
            </a:r>
            <a:endParaRPr/>
          </a:p>
        </p:txBody>
      </p:sp>
      <p:pic>
        <p:nvPicPr>
          <p:cNvPr id="186" name="Google Shape;186;p26"/>
          <p:cNvPicPr preferRelativeResize="0"/>
          <p:nvPr/>
        </p:nvPicPr>
        <p:blipFill rotWithShape="1">
          <a:blip r:embed="rId3">
            <a:alphaModFix/>
          </a:blip>
          <a:srcRect t="8717"/>
          <a:stretch/>
        </p:blipFill>
        <p:spPr>
          <a:xfrm>
            <a:off x="1509100" y="1220163"/>
            <a:ext cx="3783599" cy="3603750"/>
          </a:xfrm>
          <a:prstGeom prst="rect">
            <a:avLst/>
          </a:prstGeom>
          <a:noFill/>
          <a:ln>
            <a:noFill/>
          </a:ln>
        </p:spPr>
      </p:pic>
      <p:pic>
        <p:nvPicPr>
          <p:cNvPr id="187" name="Google Shape;187;p26"/>
          <p:cNvPicPr preferRelativeResize="0"/>
          <p:nvPr/>
        </p:nvPicPr>
        <p:blipFill>
          <a:blip r:embed="rId4">
            <a:alphaModFix/>
          </a:blip>
          <a:stretch>
            <a:fillRect/>
          </a:stretch>
        </p:blipFill>
        <p:spPr>
          <a:xfrm>
            <a:off x="5476875" y="1181525"/>
            <a:ext cx="3106627" cy="368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1051100" y="377875"/>
            <a:ext cx="7688700" cy="53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Correlation matrix</a:t>
            </a:r>
            <a:endParaRPr/>
          </a:p>
        </p:txBody>
      </p:sp>
      <p:pic>
        <p:nvPicPr>
          <p:cNvPr id="193" name="Google Shape;193;p27"/>
          <p:cNvPicPr preferRelativeResize="0"/>
          <p:nvPr/>
        </p:nvPicPr>
        <p:blipFill>
          <a:blip r:embed="rId3">
            <a:alphaModFix/>
          </a:blip>
          <a:stretch>
            <a:fillRect/>
          </a:stretch>
        </p:blipFill>
        <p:spPr>
          <a:xfrm>
            <a:off x="3496115" y="0"/>
            <a:ext cx="5647885" cy="5143501"/>
          </a:xfrm>
          <a:prstGeom prst="rect">
            <a:avLst/>
          </a:prstGeom>
          <a:noFill/>
          <a:ln>
            <a:noFill/>
          </a:ln>
        </p:spPr>
      </p:pic>
      <p:sp>
        <p:nvSpPr>
          <p:cNvPr id="194" name="Google Shape;194;p27"/>
          <p:cNvSpPr txBox="1"/>
          <p:nvPr/>
        </p:nvSpPr>
        <p:spPr>
          <a:xfrm>
            <a:off x="161545" y="1544085"/>
            <a:ext cx="4410455" cy="2790900"/>
          </a:xfrm>
          <a:prstGeom prst="rect">
            <a:avLst/>
          </a:prstGeom>
          <a:noFill/>
          <a:ln>
            <a:noFill/>
          </a:ln>
        </p:spPr>
        <p:txBody>
          <a:bodyPr spcFirstLastPara="1" wrap="square" lIns="91425" tIns="91425" rIns="91425" bIns="91425" anchor="t" anchorCtr="0">
            <a:noAutofit/>
          </a:bodyPr>
          <a:lstStyle/>
          <a:p>
            <a:pPr marL="0" lvl="0" indent="-342900">
              <a:lnSpc>
                <a:spcPct val="115000"/>
              </a:lnSpc>
              <a:buClr>
                <a:srgbClr val="FF8700"/>
              </a:buClr>
              <a:buSzPts val="1800"/>
              <a:buFont typeface="Roboto"/>
              <a:buNone/>
            </a:pPr>
            <a:r>
              <a:rPr lang="en" sz="1800" dirty="0">
                <a:solidFill>
                  <a:srgbClr val="222222"/>
                </a:solidFill>
                <a:latin typeface="Roboto"/>
                <a:ea typeface="Roboto"/>
                <a:cs typeface="Roboto"/>
                <a:sym typeface="Roboto"/>
              </a:rPr>
              <a:t>Strong Negative Correlation:</a:t>
            </a:r>
            <a:endParaRPr sz="1800" dirty="0">
              <a:solidFill>
                <a:srgbClr val="222222"/>
              </a:solidFill>
              <a:latin typeface="Roboto"/>
              <a:ea typeface="Roboto"/>
              <a:cs typeface="Roboto"/>
              <a:sym typeface="Roboto"/>
            </a:endParaRPr>
          </a:p>
          <a:p>
            <a:pPr marL="457200" lvl="0" indent="-342900">
              <a:lnSpc>
                <a:spcPct val="115000"/>
              </a:lnSpc>
              <a:buClr>
                <a:srgbClr val="FF8700"/>
              </a:buClr>
              <a:buSzPts val="1800"/>
              <a:buFont typeface="Roboto"/>
              <a:buChar char="●"/>
            </a:pPr>
            <a:r>
              <a:rPr lang="en" sz="1800" dirty="0">
                <a:solidFill>
                  <a:srgbClr val="222222"/>
                </a:solidFill>
                <a:latin typeface="Roboto"/>
                <a:ea typeface="Roboto"/>
                <a:cs typeface="Roboto"/>
                <a:sym typeface="Roboto"/>
              </a:rPr>
              <a:t>Pedestrian crossing physical facilities </a:t>
            </a:r>
            <a:endParaRPr sz="1800" dirty="0">
              <a:solidFill>
                <a:srgbClr val="222222"/>
              </a:solidFill>
              <a:latin typeface="Roboto"/>
              <a:ea typeface="Roboto"/>
              <a:cs typeface="Roboto"/>
              <a:sym typeface="Roboto"/>
            </a:endParaRPr>
          </a:p>
          <a:p>
            <a:pPr marL="0" lvl="0" indent="-342900">
              <a:lnSpc>
                <a:spcPct val="115000"/>
              </a:lnSpc>
              <a:buClr>
                <a:srgbClr val="FF8700"/>
              </a:buClr>
              <a:buSzPts val="1800"/>
              <a:buFont typeface="Roboto"/>
              <a:buNone/>
            </a:pPr>
            <a:endParaRPr sz="1800" dirty="0">
              <a:solidFill>
                <a:srgbClr val="222222"/>
              </a:solidFill>
              <a:latin typeface="Roboto"/>
              <a:ea typeface="Roboto"/>
              <a:cs typeface="Roboto"/>
              <a:sym typeface="Roboto"/>
            </a:endParaRPr>
          </a:p>
          <a:p>
            <a:pPr marL="0" lvl="0" indent="-342900">
              <a:lnSpc>
                <a:spcPct val="115000"/>
              </a:lnSpc>
              <a:buClr>
                <a:srgbClr val="FF8700"/>
              </a:buClr>
              <a:buSzPts val="1800"/>
              <a:buFont typeface="Roboto"/>
              <a:buNone/>
            </a:pPr>
            <a:r>
              <a:rPr lang="en" sz="1800" dirty="0">
                <a:solidFill>
                  <a:srgbClr val="222222"/>
                </a:solidFill>
                <a:latin typeface="Roboto"/>
                <a:ea typeface="Roboto"/>
                <a:cs typeface="Roboto"/>
                <a:sym typeface="Roboto"/>
              </a:rPr>
              <a:t>Strong Positive Correlation:</a:t>
            </a:r>
            <a:endParaRPr sz="1800" dirty="0">
              <a:solidFill>
                <a:srgbClr val="222222"/>
              </a:solidFill>
              <a:latin typeface="Roboto"/>
              <a:ea typeface="Roboto"/>
              <a:cs typeface="Roboto"/>
              <a:sym typeface="Roboto"/>
            </a:endParaRPr>
          </a:p>
          <a:p>
            <a:pPr marL="457200" lvl="0" indent="-342900">
              <a:lnSpc>
                <a:spcPct val="115000"/>
              </a:lnSpc>
              <a:buClr>
                <a:srgbClr val="FF8700"/>
              </a:buClr>
              <a:buSzPts val="1800"/>
              <a:buFont typeface="Roboto"/>
              <a:buChar char="●"/>
            </a:pPr>
            <a:r>
              <a:rPr lang="en" sz="1800" dirty="0">
                <a:solidFill>
                  <a:srgbClr val="222222"/>
                </a:solidFill>
                <a:latin typeface="Roboto"/>
                <a:ea typeface="Roboto"/>
                <a:cs typeface="Roboto"/>
                <a:sym typeface="Roboto"/>
              </a:rPr>
              <a:t>Speed limit </a:t>
            </a:r>
            <a:endParaRPr sz="1800" dirty="0">
              <a:solidFill>
                <a:srgbClr val="222222"/>
              </a:solidFill>
              <a:latin typeface="Roboto"/>
              <a:ea typeface="Roboto"/>
              <a:cs typeface="Roboto"/>
              <a:sym typeface="Roboto"/>
            </a:endParaRPr>
          </a:p>
          <a:p>
            <a:pPr marL="457200" lvl="0" indent="-342900">
              <a:lnSpc>
                <a:spcPct val="115000"/>
              </a:lnSpc>
              <a:buClr>
                <a:srgbClr val="FF8700"/>
              </a:buClr>
              <a:buSzPts val="1800"/>
              <a:buFont typeface="Roboto"/>
              <a:buChar char="●"/>
            </a:pPr>
            <a:r>
              <a:rPr lang="en" sz="1800" dirty="0">
                <a:solidFill>
                  <a:srgbClr val="222222"/>
                </a:solidFill>
                <a:latin typeface="Roboto"/>
                <a:ea typeface="Roboto"/>
                <a:cs typeface="Roboto"/>
                <a:sym typeface="Roboto"/>
              </a:rPr>
              <a:t>Pedestrian crossing human control</a:t>
            </a:r>
            <a:endParaRPr sz="1800" dirty="0">
              <a:solidFill>
                <a:srgbClr val="22222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1032450" y="352225"/>
            <a:ext cx="7688700" cy="53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Month  </a:t>
            </a:r>
            <a:endParaRPr/>
          </a:p>
        </p:txBody>
      </p:sp>
      <p:pic>
        <p:nvPicPr>
          <p:cNvPr id="200" name="Google Shape;200;p28"/>
          <p:cNvPicPr preferRelativeResize="0"/>
          <p:nvPr/>
        </p:nvPicPr>
        <p:blipFill>
          <a:blip r:embed="rId3">
            <a:alphaModFix/>
          </a:blip>
          <a:stretch>
            <a:fillRect/>
          </a:stretch>
        </p:blipFill>
        <p:spPr>
          <a:xfrm>
            <a:off x="1032450" y="1247950"/>
            <a:ext cx="7125099" cy="3606100"/>
          </a:xfrm>
          <a:prstGeom prst="rect">
            <a:avLst/>
          </a:prstGeom>
          <a:noFill/>
          <a:ln>
            <a:noFill/>
          </a:ln>
        </p:spPr>
      </p:pic>
      <p:sp>
        <p:nvSpPr>
          <p:cNvPr id="201" name="Google Shape;201;p28"/>
          <p:cNvSpPr/>
          <p:nvPr/>
        </p:nvSpPr>
        <p:spPr>
          <a:xfrm>
            <a:off x="6130350" y="1156550"/>
            <a:ext cx="1721700" cy="3866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1032450" y="352225"/>
            <a:ext cx="7688700" cy="53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Day of Week </a:t>
            </a:r>
            <a:endParaRPr/>
          </a:p>
        </p:txBody>
      </p:sp>
      <p:pic>
        <p:nvPicPr>
          <p:cNvPr id="207" name="Google Shape;207;p29"/>
          <p:cNvPicPr preferRelativeResize="0"/>
          <p:nvPr/>
        </p:nvPicPr>
        <p:blipFill>
          <a:blip r:embed="rId3">
            <a:alphaModFix/>
          </a:blip>
          <a:stretch>
            <a:fillRect/>
          </a:stretch>
        </p:blipFill>
        <p:spPr>
          <a:xfrm>
            <a:off x="1114775" y="1300475"/>
            <a:ext cx="7162149" cy="3576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1024900" y="352225"/>
            <a:ext cx="7688700" cy="53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Rural Vs Urban </a:t>
            </a:r>
            <a:endParaRPr/>
          </a:p>
        </p:txBody>
      </p:sp>
      <p:pic>
        <p:nvPicPr>
          <p:cNvPr id="213" name="Google Shape;213;p30"/>
          <p:cNvPicPr preferRelativeResize="0"/>
          <p:nvPr/>
        </p:nvPicPr>
        <p:blipFill>
          <a:blip r:embed="rId3">
            <a:alphaModFix/>
          </a:blip>
          <a:stretch>
            <a:fillRect/>
          </a:stretch>
        </p:blipFill>
        <p:spPr>
          <a:xfrm>
            <a:off x="1168275" y="1126725"/>
            <a:ext cx="6994889" cy="3722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1034250" y="341525"/>
            <a:ext cx="7688700" cy="53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Number of Vech</a:t>
            </a:r>
            <a:endParaRPr/>
          </a:p>
        </p:txBody>
      </p:sp>
      <p:pic>
        <p:nvPicPr>
          <p:cNvPr id="219" name="Google Shape;219;p31"/>
          <p:cNvPicPr preferRelativeResize="0"/>
          <p:nvPr/>
        </p:nvPicPr>
        <p:blipFill>
          <a:blip r:embed="rId3">
            <a:alphaModFix/>
          </a:blip>
          <a:stretch>
            <a:fillRect/>
          </a:stretch>
        </p:blipFill>
        <p:spPr>
          <a:xfrm>
            <a:off x="1478375" y="1158800"/>
            <a:ext cx="6663975" cy="3715975"/>
          </a:xfrm>
          <a:prstGeom prst="rect">
            <a:avLst/>
          </a:prstGeom>
          <a:noFill/>
          <a:ln>
            <a:noFill/>
          </a:ln>
        </p:spPr>
      </p:pic>
      <p:cxnSp>
        <p:nvCxnSpPr>
          <p:cNvPr id="220" name="Google Shape;220;p31"/>
          <p:cNvCxnSpPr/>
          <p:nvPr/>
        </p:nvCxnSpPr>
        <p:spPr>
          <a:xfrm>
            <a:off x="3090675" y="2054425"/>
            <a:ext cx="3678600" cy="1967700"/>
          </a:xfrm>
          <a:prstGeom prst="straightConnector1">
            <a:avLst/>
          </a:prstGeom>
          <a:noFill/>
          <a:ln w="19050" cap="flat" cmpd="sng">
            <a:solidFill>
              <a:srgbClr val="FF0000"/>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1023400" y="338750"/>
            <a:ext cx="7688700" cy="53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Highly Cardinality Categorical Variable</a:t>
            </a:r>
            <a:endParaRPr/>
          </a:p>
        </p:txBody>
      </p:sp>
      <p:pic>
        <p:nvPicPr>
          <p:cNvPr id="226" name="Google Shape;226;p32"/>
          <p:cNvPicPr preferRelativeResize="0"/>
          <p:nvPr/>
        </p:nvPicPr>
        <p:blipFill>
          <a:blip r:embed="rId3">
            <a:alphaModFix/>
          </a:blip>
          <a:stretch>
            <a:fillRect/>
          </a:stretch>
        </p:blipFill>
        <p:spPr>
          <a:xfrm>
            <a:off x="1422388" y="1172850"/>
            <a:ext cx="6824474" cy="3545075"/>
          </a:xfrm>
          <a:prstGeom prst="rect">
            <a:avLst/>
          </a:prstGeom>
          <a:noFill/>
          <a:ln>
            <a:noFill/>
          </a:ln>
        </p:spPr>
      </p:pic>
      <p:sp>
        <p:nvSpPr>
          <p:cNvPr id="227" name="Google Shape;227;p32"/>
          <p:cNvSpPr/>
          <p:nvPr/>
        </p:nvSpPr>
        <p:spPr>
          <a:xfrm>
            <a:off x="2971675" y="1545650"/>
            <a:ext cx="5004600" cy="705600"/>
          </a:xfrm>
          <a:prstGeom prst="ellipse">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txBox="1"/>
          <p:nvPr/>
        </p:nvSpPr>
        <p:spPr>
          <a:xfrm>
            <a:off x="5625000" y="2437325"/>
            <a:ext cx="1989000" cy="44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latin typeface="Lato"/>
                <a:ea typeface="Lato"/>
                <a:cs typeface="Lato"/>
                <a:sym typeface="Lato"/>
              </a:rPr>
              <a:t>How Come?</a:t>
            </a:r>
            <a:endParaRPr sz="1800">
              <a:solidFill>
                <a:srgbClr val="FF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ctrTitle"/>
          </p:nvPr>
        </p:nvSpPr>
        <p:spPr>
          <a:xfrm>
            <a:off x="463525" y="3099750"/>
            <a:ext cx="4410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Model Building</a:t>
            </a:r>
            <a:endParaRPr sz="6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Preparation</a:t>
            </a:r>
            <a:endParaRPr/>
          </a:p>
        </p:txBody>
      </p:sp>
      <p:sp>
        <p:nvSpPr>
          <p:cNvPr id="239" name="Google Shape;239;p34"/>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SzPts val="1800"/>
              <a:buChar char="▸"/>
            </a:pPr>
            <a:r>
              <a:rPr lang="en" sz="1800" dirty="0"/>
              <a:t>Remove no contextual variables</a:t>
            </a:r>
            <a:endParaRPr sz="1800" dirty="0"/>
          </a:p>
          <a:p>
            <a:pPr marL="914400" lvl="1" indent="-342900" algn="l" rtl="0">
              <a:lnSpc>
                <a:spcPct val="115000"/>
              </a:lnSpc>
              <a:spcBef>
                <a:spcPts val="0"/>
              </a:spcBef>
              <a:spcAft>
                <a:spcPts val="0"/>
              </a:spcAft>
              <a:buSzPts val="1800"/>
              <a:buChar char="▹"/>
            </a:pPr>
            <a:r>
              <a:rPr lang="en" sz="1800" dirty="0"/>
              <a:t>Longitude, Latitude, Date</a:t>
            </a:r>
            <a:endParaRPr sz="1800" dirty="0"/>
          </a:p>
          <a:p>
            <a:pPr marL="457200" lvl="0" indent="-342900" algn="l" rtl="0">
              <a:lnSpc>
                <a:spcPct val="115000"/>
              </a:lnSpc>
              <a:spcBef>
                <a:spcPts val="0"/>
              </a:spcBef>
              <a:spcAft>
                <a:spcPts val="0"/>
              </a:spcAft>
              <a:buSzPts val="1800"/>
              <a:buChar char="▸"/>
            </a:pPr>
            <a:r>
              <a:rPr lang="en" sz="1800" dirty="0"/>
              <a:t>Sklearn data formatting</a:t>
            </a:r>
            <a:endParaRPr sz="1800" dirty="0"/>
          </a:p>
          <a:p>
            <a:pPr marL="914400" lvl="1" indent="-342900" algn="l" rtl="0">
              <a:lnSpc>
                <a:spcPct val="115000"/>
              </a:lnSpc>
              <a:spcBef>
                <a:spcPts val="0"/>
              </a:spcBef>
              <a:spcAft>
                <a:spcPts val="0"/>
              </a:spcAft>
              <a:buSzPts val="1800"/>
              <a:buChar char="▹"/>
            </a:pPr>
            <a:r>
              <a:rPr lang="en" sz="1800" dirty="0"/>
              <a:t>Converting categorical variable to dummy variable</a:t>
            </a:r>
            <a:endParaRPr sz="1800" dirty="0"/>
          </a:p>
          <a:p>
            <a:pPr marL="457200" marR="0" lvl="0" indent="-342900" algn="l" rtl="0">
              <a:lnSpc>
                <a:spcPct val="115000"/>
              </a:lnSpc>
              <a:spcBef>
                <a:spcPts val="0"/>
              </a:spcBef>
              <a:spcAft>
                <a:spcPts val="0"/>
              </a:spcAft>
              <a:buClr>
                <a:srgbClr val="FF8700"/>
              </a:buClr>
              <a:buSzPts val="1800"/>
              <a:buFont typeface="Roboto"/>
              <a:buChar char="▸"/>
            </a:pPr>
            <a:r>
              <a:rPr lang="en" sz="1800" dirty="0"/>
              <a:t>Holdout Validation (90% training to 10% testing)</a:t>
            </a:r>
            <a:endParaRPr sz="1800" dirty="0"/>
          </a:p>
          <a:p>
            <a:pPr marL="914400" marR="0" lvl="1" indent="-342900" algn="l" rtl="0">
              <a:lnSpc>
                <a:spcPct val="115000"/>
              </a:lnSpc>
              <a:spcBef>
                <a:spcPts val="0"/>
              </a:spcBef>
              <a:spcAft>
                <a:spcPts val="0"/>
              </a:spcAft>
              <a:buSzPts val="1800"/>
              <a:buChar char="▹"/>
            </a:pPr>
            <a:r>
              <a:rPr lang="en" sz="1800" dirty="0"/>
              <a:t>Confusion Matrix</a:t>
            </a:r>
            <a:endParaRPr sz="1800" dirty="0"/>
          </a:p>
          <a:p>
            <a:pPr marL="457200" lvl="0" indent="-342900" algn="l" rtl="0">
              <a:lnSpc>
                <a:spcPct val="115000"/>
              </a:lnSpc>
              <a:spcBef>
                <a:spcPts val="0"/>
              </a:spcBef>
              <a:spcAft>
                <a:spcPts val="0"/>
              </a:spcAft>
              <a:buSzPts val="1800"/>
              <a:buChar char="▸"/>
            </a:pPr>
            <a:r>
              <a:rPr lang="en" sz="1800" dirty="0"/>
              <a:t>Highly Skewed Dataset</a:t>
            </a:r>
            <a:endParaRPr sz="1800" dirty="0"/>
          </a:p>
          <a:p>
            <a:pPr marL="914400" lvl="1" indent="-342900" algn="l" rtl="0">
              <a:lnSpc>
                <a:spcPct val="115000"/>
              </a:lnSpc>
              <a:spcBef>
                <a:spcPts val="0"/>
              </a:spcBef>
              <a:spcAft>
                <a:spcPts val="0"/>
              </a:spcAft>
              <a:buSzPts val="1800"/>
              <a:buChar char="▹"/>
            </a:pPr>
            <a:r>
              <a:rPr lang="en" sz="1800" dirty="0"/>
              <a:t>SMOTE (Synthetic Minority Over Sampling Technique) </a:t>
            </a: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Initial building </a:t>
            </a:r>
            <a:endParaRPr/>
          </a:p>
        </p:txBody>
      </p:sp>
      <p:pic>
        <p:nvPicPr>
          <p:cNvPr id="245" name="Google Shape;245;p35"/>
          <p:cNvPicPr preferRelativeResize="0"/>
          <p:nvPr/>
        </p:nvPicPr>
        <p:blipFill rotWithShape="1">
          <a:blip r:embed="rId3">
            <a:alphaModFix/>
          </a:blip>
          <a:srcRect t="46155" r="38343"/>
          <a:stretch/>
        </p:blipFill>
        <p:spPr>
          <a:xfrm>
            <a:off x="1259575" y="1560213"/>
            <a:ext cx="2966151" cy="2463700"/>
          </a:xfrm>
          <a:prstGeom prst="rect">
            <a:avLst/>
          </a:prstGeom>
          <a:noFill/>
          <a:ln>
            <a:noFill/>
          </a:ln>
        </p:spPr>
      </p:pic>
      <p:pic>
        <p:nvPicPr>
          <p:cNvPr id="246" name="Google Shape;246;p35"/>
          <p:cNvPicPr preferRelativeResize="0"/>
          <p:nvPr/>
        </p:nvPicPr>
        <p:blipFill rotWithShape="1">
          <a:blip r:embed="rId4">
            <a:alphaModFix/>
          </a:blip>
          <a:srcRect t="47313" r="39441" b="1717"/>
          <a:stretch/>
        </p:blipFill>
        <p:spPr>
          <a:xfrm>
            <a:off x="5196300" y="1597150"/>
            <a:ext cx="2858799" cy="2334574"/>
          </a:xfrm>
          <a:prstGeom prst="rect">
            <a:avLst/>
          </a:prstGeom>
          <a:noFill/>
          <a:ln>
            <a:noFill/>
          </a:ln>
        </p:spPr>
      </p:pic>
      <p:sp>
        <p:nvSpPr>
          <p:cNvPr id="247" name="Google Shape;247;p35"/>
          <p:cNvSpPr txBox="1"/>
          <p:nvPr/>
        </p:nvSpPr>
        <p:spPr>
          <a:xfrm>
            <a:off x="1827500" y="1080975"/>
            <a:ext cx="1830300" cy="6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Decision Tree 1</a:t>
            </a:r>
            <a:endParaRPr>
              <a:latin typeface="Lato"/>
              <a:ea typeface="Lato"/>
              <a:cs typeface="Lato"/>
              <a:sym typeface="Lato"/>
            </a:endParaRPr>
          </a:p>
        </p:txBody>
      </p:sp>
      <p:sp>
        <p:nvSpPr>
          <p:cNvPr id="248" name="Google Shape;248;p35"/>
          <p:cNvSpPr txBox="1"/>
          <p:nvPr/>
        </p:nvSpPr>
        <p:spPr>
          <a:xfrm>
            <a:off x="5350100" y="1114125"/>
            <a:ext cx="2551200" cy="68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Lato"/>
                <a:ea typeface="Lato"/>
                <a:cs typeface="Lato"/>
                <a:sym typeface="Lato"/>
              </a:rPr>
              <a:t>Decision Tree 2 (Standardized)</a:t>
            </a:r>
            <a:endParaRPr dirty="0">
              <a:latin typeface="Lato"/>
              <a:ea typeface="Lato"/>
              <a:cs typeface="Lato"/>
              <a:sym typeface="Lato"/>
            </a:endParaRPr>
          </a:p>
        </p:txBody>
      </p:sp>
      <p:sp>
        <p:nvSpPr>
          <p:cNvPr id="249" name="Google Shape;249;p35"/>
          <p:cNvSpPr txBox="1">
            <a:spLocks noGrp="1"/>
          </p:cNvSpPr>
          <p:nvPr>
            <p:ph type="body" idx="1"/>
          </p:nvPr>
        </p:nvSpPr>
        <p:spPr>
          <a:xfrm>
            <a:off x="5591500" y="4074550"/>
            <a:ext cx="1947000" cy="534600"/>
          </a:xfrm>
          <a:prstGeom prst="rect">
            <a:avLst/>
          </a:prstGeom>
        </p:spPr>
        <p:txBody>
          <a:bodyPr spcFirstLastPara="1" wrap="square" lIns="91425" tIns="91425" rIns="91425" bIns="91425" anchor="t" anchorCtr="0">
            <a:noAutofit/>
          </a:bodyPr>
          <a:lstStyle/>
          <a:p>
            <a:pPr marL="457200" marR="0" lvl="0" indent="0" algn="l" rtl="0">
              <a:lnSpc>
                <a:spcPct val="115000"/>
              </a:lnSpc>
              <a:spcBef>
                <a:spcPts val="600"/>
              </a:spcBef>
              <a:spcAft>
                <a:spcPts val="0"/>
              </a:spcAft>
              <a:buNone/>
            </a:pPr>
            <a:r>
              <a:rPr lang="en" sz="1200"/>
              <a:t>Score: 0.87</a:t>
            </a:r>
            <a:endParaRPr sz="1200"/>
          </a:p>
        </p:txBody>
      </p:sp>
      <p:sp>
        <p:nvSpPr>
          <p:cNvPr id="250" name="Google Shape;250;p35"/>
          <p:cNvSpPr txBox="1">
            <a:spLocks noGrp="1"/>
          </p:cNvSpPr>
          <p:nvPr>
            <p:ph type="body" idx="1"/>
          </p:nvPr>
        </p:nvSpPr>
        <p:spPr>
          <a:xfrm>
            <a:off x="1587175" y="4074550"/>
            <a:ext cx="1947000" cy="534600"/>
          </a:xfrm>
          <a:prstGeom prst="rect">
            <a:avLst/>
          </a:prstGeom>
        </p:spPr>
        <p:txBody>
          <a:bodyPr spcFirstLastPara="1" wrap="square" lIns="91425" tIns="91425" rIns="91425" bIns="91425" anchor="t" anchorCtr="0">
            <a:noAutofit/>
          </a:bodyPr>
          <a:lstStyle/>
          <a:p>
            <a:pPr marL="457200" marR="0" lvl="0" indent="0" algn="l" rtl="0">
              <a:lnSpc>
                <a:spcPct val="115000"/>
              </a:lnSpc>
              <a:spcBef>
                <a:spcPts val="600"/>
              </a:spcBef>
              <a:spcAft>
                <a:spcPts val="0"/>
              </a:spcAft>
              <a:buNone/>
            </a:pPr>
            <a:r>
              <a:rPr lang="en" sz="1200"/>
              <a:t>Score: 0.88</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Contents</a:t>
            </a:r>
            <a:endParaRPr sz="3600" dirty="0"/>
          </a:p>
        </p:txBody>
      </p:sp>
      <p:sp>
        <p:nvSpPr>
          <p:cNvPr id="139" name="Google Shape;139;p18"/>
          <p:cNvSpPr txBox="1">
            <a:spLocks noGrp="1"/>
          </p:cNvSpPr>
          <p:nvPr>
            <p:ph type="body" idx="1"/>
          </p:nvPr>
        </p:nvSpPr>
        <p:spPr>
          <a:xfrm>
            <a:off x="847875" y="1025175"/>
            <a:ext cx="6132600" cy="31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2000" b="1" dirty="0">
              <a:solidFill>
                <a:srgbClr val="000000"/>
              </a:solidFill>
              <a:latin typeface="Roboto Condensed"/>
              <a:ea typeface="Roboto Condensed"/>
              <a:cs typeface="Roboto Condensed"/>
              <a:sym typeface="Roboto Condensed"/>
            </a:endParaRPr>
          </a:p>
          <a:p>
            <a:pPr marL="457200" lvl="0" indent="-419100" algn="l" rtl="0">
              <a:lnSpc>
                <a:spcPct val="150000"/>
              </a:lnSpc>
              <a:spcBef>
                <a:spcPts val="0"/>
              </a:spcBef>
              <a:spcAft>
                <a:spcPts val="0"/>
              </a:spcAft>
              <a:buClr>
                <a:srgbClr val="000000"/>
              </a:buClr>
              <a:buSzPts val="3000"/>
              <a:buFont typeface="Roboto Condensed"/>
              <a:buAutoNum type="arabicPeriod"/>
            </a:pPr>
            <a:r>
              <a:rPr lang="en" sz="3000" b="1" dirty="0">
                <a:solidFill>
                  <a:srgbClr val="000000"/>
                </a:solidFill>
                <a:latin typeface="Roboto Condensed"/>
                <a:ea typeface="Roboto Condensed"/>
                <a:cs typeface="Roboto Condensed"/>
                <a:sym typeface="Roboto Condensed"/>
              </a:rPr>
              <a:t>Introduction </a:t>
            </a:r>
            <a:endParaRPr sz="3000" b="1" dirty="0">
              <a:solidFill>
                <a:srgbClr val="000000"/>
              </a:solidFill>
              <a:latin typeface="Roboto Condensed"/>
              <a:ea typeface="Roboto Condensed"/>
              <a:cs typeface="Roboto Condensed"/>
              <a:sym typeface="Roboto Condensed"/>
            </a:endParaRPr>
          </a:p>
          <a:p>
            <a:pPr marL="457200" lvl="0" indent="-419100" algn="l" rtl="0">
              <a:lnSpc>
                <a:spcPct val="150000"/>
              </a:lnSpc>
              <a:spcBef>
                <a:spcPts val="0"/>
              </a:spcBef>
              <a:spcAft>
                <a:spcPts val="0"/>
              </a:spcAft>
              <a:buClr>
                <a:srgbClr val="000000"/>
              </a:buClr>
              <a:buSzPts val="3000"/>
              <a:buFont typeface="Roboto Condensed"/>
              <a:buAutoNum type="arabicPeriod"/>
            </a:pPr>
            <a:r>
              <a:rPr lang="en" sz="3000" b="1" dirty="0">
                <a:solidFill>
                  <a:srgbClr val="000000"/>
                </a:solidFill>
                <a:latin typeface="Roboto Condensed"/>
                <a:ea typeface="Roboto Condensed"/>
                <a:cs typeface="Roboto Condensed"/>
                <a:sym typeface="Roboto Condensed"/>
              </a:rPr>
              <a:t>Data Cleaning</a:t>
            </a:r>
            <a:endParaRPr sz="3000" b="1" dirty="0">
              <a:solidFill>
                <a:srgbClr val="000000"/>
              </a:solidFill>
              <a:latin typeface="Roboto Condensed"/>
              <a:ea typeface="Roboto Condensed"/>
              <a:cs typeface="Roboto Condensed"/>
              <a:sym typeface="Roboto Condensed"/>
            </a:endParaRPr>
          </a:p>
          <a:p>
            <a:pPr marL="457200" lvl="0" indent="-419100" algn="l" rtl="0">
              <a:lnSpc>
                <a:spcPct val="150000"/>
              </a:lnSpc>
              <a:spcBef>
                <a:spcPts val="0"/>
              </a:spcBef>
              <a:spcAft>
                <a:spcPts val="0"/>
              </a:spcAft>
              <a:buClr>
                <a:srgbClr val="000000"/>
              </a:buClr>
              <a:buSzPts val="3000"/>
              <a:buFont typeface="Roboto Condensed"/>
              <a:buAutoNum type="arabicPeriod"/>
            </a:pPr>
            <a:r>
              <a:rPr lang="en" sz="3000" b="1" dirty="0">
                <a:solidFill>
                  <a:srgbClr val="000000"/>
                </a:solidFill>
                <a:latin typeface="Roboto Condensed"/>
                <a:ea typeface="Roboto Condensed"/>
                <a:cs typeface="Roboto Condensed"/>
                <a:sym typeface="Roboto Condensed"/>
              </a:rPr>
              <a:t>Data Visualization</a:t>
            </a:r>
            <a:endParaRPr sz="3000" b="1" dirty="0">
              <a:solidFill>
                <a:srgbClr val="000000"/>
              </a:solidFill>
              <a:latin typeface="Roboto Condensed"/>
              <a:ea typeface="Roboto Condensed"/>
              <a:cs typeface="Roboto Condensed"/>
              <a:sym typeface="Roboto Condensed"/>
            </a:endParaRPr>
          </a:p>
          <a:p>
            <a:pPr marL="457200" lvl="0" indent="-419100" algn="l" rtl="0">
              <a:lnSpc>
                <a:spcPct val="150000"/>
              </a:lnSpc>
              <a:spcBef>
                <a:spcPts val="0"/>
              </a:spcBef>
              <a:spcAft>
                <a:spcPts val="0"/>
              </a:spcAft>
              <a:buClr>
                <a:srgbClr val="000000"/>
              </a:buClr>
              <a:buSzPts val="3000"/>
              <a:buFont typeface="Roboto Condensed"/>
              <a:buAutoNum type="arabicPeriod"/>
            </a:pPr>
            <a:r>
              <a:rPr lang="en" sz="3000" b="1" dirty="0">
                <a:solidFill>
                  <a:srgbClr val="000000"/>
                </a:solidFill>
                <a:latin typeface="Roboto Condensed"/>
                <a:ea typeface="Roboto Condensed"/>
                <a:cs typeface="Roboto Condensed"/>
                <a:sym typeface="Roboto Condensed"/>
              </a:rPr>
              <a:t>Model Construction</a:t>
            </a:r>
            <a:endParaRPr sz="3000" b="1" dirty="0">
              <a:solidFill>
                <a:srgbClr val="000000"/>
              </a:solidFill>
              <a:latin typeface="Roboto Condensed"/>
              <a:ea typeface="Roboto Condensed"/>
              <a:cs typeface="Roboto Condensed"/>
              <a:sym typeface="Roboto Condensed"/>
            </a:endParaRPr>
          </a:p>
          <a:p>
            <a:pPr marL="457200" lvl="0" indent="-419100" algn="l" rtl="0">
              <a:lnSpc>
                <a:spcPct val="150000"/>
              </a:lnSpc>
              <a:spcBef>
                <a:spcPts val="0"/>
              </a:spcBef>
              <a:spcAft>
                <a:spcPts val="0"/>
              </a:spcAft>
              <a:buClr>
                <a:srgbClr val="000000"/>
              </a:buClr>
              <a:buSzPts val="3000"/>
              <a:buFont typeface="Roboto Condensed"/>
              <a:buAutoNum type="arabicPeriod"/>
            </a:pPr>
            <a:r>
              <a:rPr lang="en" sz="3000" b="1" dirty="0">
                <a:solidFill>
                  <a:srgbClr val="000000"/>
                </a:solidFill>
                <a:latin typeface="Roboto Condensed"/>
                <a:ea typeface="Roboto Condensed"/>
                <a:cs typeface="Roboto Condensed"/>
                <a:sym typeface="Roboto Condensed"/>
              </a:rPr>
              <a:t>Implication &amp; </a:t>
            </a:r>
            <a:r>
              <a:rPr lang="en" b="1" dirty="0">
                <a:solidFill>
                  <a:srgbClr val="000000"/>
                </a:solidFill>
                <a:latin typeface="Roboto Condensed"/>
                <a:ea typeface="Roboto Condensed"/>
                <a:cs typeface="Roboto Condensed"/>
                <a:sym typeface="Roboto Condensed"/>
              </a:rPr>
              <a:t>Improvement</a:t>
            </a:r>
            <a:endParaRPr sz="3000" b="1" dirty="0">
              <a:solidFill>
                <a:srgbClr val="000000"/>
              </a:solidFill>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Random Forest Model</a:t>
            </a:r>
            <a:endParaRPr/>
          </a:p>
        </p:txBody>
      </p:sp>
      <p:pic>
        <p:nvPicPr>
          <p:cNvPr id="256" name="Google Shape;256;p36"/>
          <p:cNvPicPr preferRelativeResize="0"/>
          <p:nvPr/>
        </p:nvPicPr>
        <p:blipFill rotWithShape="1">
          <a:blip r:embed="rId3">
            <a:alphaModFix/>
          </a:blip>
          <a:srcRect t="30473" r="28658"/>
          <a:stretch/>
        </p:blipFill>
        <p:spPr>
          <a:xfrm>
            <a:off x="2981275" y="1540250"/>
            <a:ext cx="3017800" cy="2493150"/>
          </a:xfrm>
          <a:prstGeom prst="rect">
            <a:avLst/>
          </a:prstGeom>
          <a:noFill/>
          <a:ln>
            <a:noFill/>
          </a:ln>
        </p:spPr>
      </p:pic>
      <p:sp>
        <p:nvSpPr>
          <p:cNvPr id="257" name="Google Shape;257;p36"/>
          <p:cNvSpPr txBox="1">
            <a:spLocks noGrp="1"/>
          </p:cNvSpPr>
          <p:nvPr>
            <p:ph type="body" idx="1"/>
          </p:nvPr>
        </p:nvSpPr>
        <p:spPr>
          <a:xfrm>
            <a:off x="3369750" y="4124225"/>
            <a:ext cx="1947000" cy="534600"/>
          </a:xfrm>
          <a:prstGeom prst="rect">
            <a:avLst/>
          </a:prstGeom>
        </p:spPr>
        <p:txBody>
          <a:bodyPr spcFirstLastPara="1" wrap="square" lIns="91425" tIns="91425" rIns="91425" bIns="91425" anchor="t" anchorCtr="0">
            <a:noAutofit/>
          </a:bodyPr>
          <a:lstStyle/>
          <a:p>
            <a:pPr marL="457200" marR="0" lvl="0" indent="0" algn="l" rtl="0">
              <a:lnSpc>
                <a:spcPct val="115000"/>
              </a:lnSpc>
              <a:spcBef>
                <a:spcPts val="600"/>
              </a:spcBef>
              <a:spcAft>
                <a:spcPts val="0"/>
              </a:spcAft>
              <a:buNone/>
            </a:pPr>
            <a:r>
              <a:rPr lang="en" sz="1200"/>
              <a:t>Score: 0.90</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37"/>
          <p:cNvPicPr preferRelativeResize="0"/>
          <p:nvPr/>
        </p:nvPicPr>
        <p:blipFill>
          <a:blip r:embed="rId3">
            <a:alphaModFix/>
          </a:blip>
          <a:stretch>
            <a:fillRect/>
          </a:stretch>
        </p:blipFill>
        <p:spPr>
          <a:xfrm>
            <a:off x="2062172" y="1082501"/>
            <a:ext cx="5667349" cy="3720174"/>
          </a:xfrm>
          <a:prstGeom prst="rect">
            <a:avLst/>
          </a:prstGeom>
          <a:noFill/>
          <a:ln>
            <a:noFill/>
          </a:ln>
        </p:spPr>
      </p:pic>
      <p:sp>
        <p:nvSpPr>
          <p:cNvPr id="263" name="Google Shape;263;p3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Permutation Variable Importance	</a:t>
            </a:r>
            <a:endParaRPr/>
          </a:p>
        </p:txBody>
      </p:sp>
      <p:sp>
        <p:nvSpPr>
          <p:cNvPr id="264" name="Google Shape;264;p37"/>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endParaRPr sz="1800"/>
          </a:p>
          <a:p>
            <a:pPr marL="0" lvl="0" indent="0" algn="l" rtl="0">
              <a:lnSpc>
                <a:spcPct val="115000"/>
              </a:lnSpc>
              <a:spcBef>
                <a:spcPts val="600"/>
              </a:spcBef>
              <a:spcAft>
                <a:spcPts val="0"/>
              </a:spcAft>
              <a:buNone/>
            </a:pPr>
            <a:r>
              <a:rPr lang="en" sz="1800"/>
              <a:t>As the standard SKLearn variable importance has the tendency to inflate the importance of continuous feature and highly cardinal categorical variable which our dataset suffer. </a:t>
            </a:r>
            <a:endParaRPr sz="1800"/>
          </a:p>
          <a:p>
            <a:pPr marL="457200" lvl="0" indent="-342900" algn="l" rtl="0">
              <a:lnSpc>
                <a:spcPct val="115000"/>
              </a:lnSpc>
              <a:spcBef>
                <a:spcPts val="600"/>
              </a:spcBef>
              <a:spcAft>
                <a:spcPts val="0"/>
              </a:spcAft>
              <a:buSzPts val="1800"/>
              <a:buChar char="▸"/>
            </a:pPr>
            <a:r>
              <a:rPr lang="en" sz="1800"/>
              <a:t>Permutation Variable Importance </a:t>
            </a:r>
            <a:endParaRPr sz="1800"/>
          </a:p>
          <a:p>
            <a:pPr marL="457200" lvl="0" indent="-342900" algn="l" rtl="0">
              <a:lnSpc>
                <a:spcPct val="115000"/>
              </a:lnSpc>
              <a:spcBef>
                <a:spcPts val="600"/>
              </a:spcBef>
              <a:spcAft>
                <a:spcPts val="0"/>
              </a:spcAft>
              <a:buSzPts val="1800"/>
              <a:buChar char="▸"/>
            </a:pPr>
            <a:r>
              <a:rPr lang="en" sz="1800"/>
              <a:t>Measure feature importance by observing how random re-shuffling of each predictor influence model performance.</a:t>
            </a:r>
            <a:endParaRPr sz="1800"/>
          </a:p>
          <a:p>
            <a:pPr marL="0" lvl="0" indent="0" algn="l" rtl="0">
              <a:lnSpc>
                <a:spcPct val="115000"/>
              </a:lnSpc>
              <a:spcBef>
                <a:spcPts val="600"/>
              </a:spcBef>
              <a:spcAft>
                <a:spcPts val="0"/>
              </a:spcAft>
              <a:buNone/>
            </a:pPr>
            <a:r>
              <a:rPr lang="en" sz="1800"/>
              <a:t> </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2"/>
                                        </p:tgtEl>
                                        <p:attrNameLst>
                                          <p:attrName>style.visibility</p:attrName>
                                        </p:attrNameLst>
                                      </p:cBhvr>
                                      <p:to>
                                        <p:strVal val="visible"/>
                                      </p:to>
                                    </p:set>
                                    <p:animEffect transition="in" filter="fade">
                                      <p:cBhvr>
                                        <p:cTn id="7" dur="1000"/>
                                        <p:tgtEl>
                                          <p:spTgt spid="262"/>
                                        </p:tgtEl>
                                      </p:cBhvr>
                                    </p:animEffect>
                                  </p:childTnLst>
                                </p:cTn>
                              </p:par>
                              <p:par>
                                <p:cTn id="8" presetID="10" presetClass="exit" presetSubtype="0" fill="hold" nodeType="withEffect">
                                  <p:stCondLst>
                                    <p:cond delay="0"/>
                                  </p:stCondLst>
                                  <p:childTnLst>
                                    <p:animEffect transition="out" filter="fade">
                                      <p:cBhvr>
                                        <p:cTn id="9" dur="1000"/>
                                        <p:tgtEl>
                                          <p:spTgt spid="264"/>
                                        </p:tgtEl>
                                      </p:cBhvr>
                                    </p:animEffect>
                                    <p:set>
                                      <p:cBhvr>
                                        <p:cTn id="10" dur="1" fill="hold">
                                          <p:stCondLst>
                                            <p:cond delay="1000"/>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PCA</a:t>
            </a:r>
            <a:endParaRPr/>
          </a:p>
        </p:txBody>
      </p:sp>
      <p:sp>
        <p:nvSpPr>
          <p:cNvPr id="270" name="Google Shape;270;p38"/>
          <p:cNvSpPr txBox="1">
            <a:spLocks noGrp="1"/>
          </p:cNvSpPr>
          <p:nvPr>
            <p:ph type="body" idx="1"/>
          </p:nvPr>
        </p:nvSpPr>
        <p:spPr>
          <a:xfrm>
            <a:off x="1060750" y="4272050"/>
            <a:ext cx="7581900" cy="553500"/>
          </a:xfrm>
          <a:prstGeom prst="rect">
            <a:avLst/>
          </a:prstGeom>
        </p:spPr>
        <p:txBody>
          <a:bodyPr spcFirstLastPara="1" wrap="square" lIns="91425" tIns="91425" rIns="91425" bIns="91425" anchor="t" anchorCtr="0">
            <a:noAutofit/>
          </a:bodyPr>
          <a:lstStyle/>
          <a:p>
            <a:pPr marL="457200" lvl="0" indent="-317500" algn="ctr" rtl="0">
              <a:spcBef>
                <a:spcPts val="600"/>
              </a:spcBef>
              <a:spcAft>
                <a:spcPts val="0"/>
              </a:spcAft>
              <a:buSzPts val="1400"/>
              <a:buChar char="▸"/>
            </a:pPr>
            <a:r>
              <a:rPr lang="en" sz="1400"/>
              <a:t>not useful to conduct dimension reduction</a:t>
            </a:r>
            <a:endParaRPr sz="1400"/>
          </a:p>
        </p:txBody>
      </p:sp>
      <p:pic>
        <p:nvPicPr>
          <p:cNvPr id="271" name="Google Shape;271;p38"/>
          <p:cNvPicPr preferRelativeResize="0"/>
          <p:nvPr/>
        </p:nvPicPr>
        <p:blipFill>
          <a:blip r:embed="rId3">
            <a:alphaModFix/>
          </a:blip>
          <a:stretch>
            <a:fillRect/>
          </a:stretch>
        </p:blipFill>
        <p:spPr>
          <a:xfrm>
            <a:off x="2447650" y="1146575"/>
            <a:ext cx="4659225" cy="3152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Machine Learning Algorithm tested </a:t>
            </a:r>
            <a:endParaRPr/>
          </a:p>
        </p:txBody>
      </p:sp>
      <p:graphicFrame>
        <p:nvGraphicFramePr>
          <p:cNvPr id="277" name="Google Shape;277;p39"/>
          <p:cNvGraphicFramePr/>
          <p:nvPr/>
        </p:nvGraphicFramePr>
        <p:xfrm>
          <a:off x="1536650" y="1357150"/>
          <a:ext cx="6829100" cy="3169680"/>
        </p:xfrm>
        <a:graphic>
          <a:graphicData uri="http://schemas.openxmlformats.org/drawingml/2006/table">
            <a:tbl>
              <a:tblPr>
                <a:noFill/>
                <a:tableStyleId>{DA6DFAD5-A50C-49E8-9FDE-28B4689D4E2F}</a:tableStyleId>
              </a:tblPr>
              <a:tblGrid>
                <a:gridCol w="2694700">
                  <a:extLst>
                    <a:ext uri="{9D8B030D-6E8A-4147-A177-3AD203B41FA5}">
                      <a16:colId xmlns:a16="http://schemas.microsoft.com/office/drawing/2014/main" val="20000"/>
                    </a:ext>
                  </a:extLst>
                </a:gridCol>
                <a:gridCol w="3063750">
                  <a:extLst>
                    <a:ext uri="{9D8B030D-6E8A-4147-A177-3AD203B41FA5}">
                      <a16:colId xmlns:a16="http://schemas.microsoft.com/office/drawing/2014/main" val="20001"/>
                    </a:ext>
                  </a:extLst>
                </a:gridCol>
                <a:gridCol w="10706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Algorithm</a:t>
                      </a:r>
                      <a:endParaRPr/>
                    </a:p>
                  </a:txBody>
                  <a:tcPr marL="91425" marR="91425" marT="91425" marB="91425"/>
                </a:tc>
                <a:tc>
                  <a:txBody>
                    <a:bodyPr/>
                    <a:lstStyle/>
                    <a:p>
                      <a:pPr marL="0" lvl="0" indent="0" algn="ctr" rtl="0">
                        <a:spcBef>
                          <a:spcPts val="0"/>
                        </a:spcBef>
                        <a:spcAft>
                          <a:spcPts val="0"/>
                        </a:spcAft>
                        <a:buNone/>
                      </a:pPr>
                      <a:r>
                        <a:rPr lang="en"/>
                        <a:t>Scores (2.s.f)</a:t>
                      </a:r>
                      <a:endParaRPr/>
                    </a:p>
                  </a:txBody>
                  <a:tcPr marL="91425" marR="91425" marT="91425" marB="91425"/>
                </a:tc>
                <a:tc>
                  <a:txBody>
                    <a:bodyPr/>
                    <a:lstStyle/>
                    <a:p>
                      <a:pPr marL="0" lvl="0" indent="0" algn="ctr" rtl="0">
                        <a:spcBef>
                          <a:spcPts val="0"/>
                        </a:spcBef>
                        <a:spcAft>
                          <a:spcPts val="0"/>
                        </a:spcAft>
                        <a:buNone/>
                      </a:pPr>
                      <a:r>
                        <a:rPr lang="en"/>
                        <a:t>Keep</a:t>
                      </a:r>
                      <a:endParaRPr/>
                    </a:p>
                  </a:txBody>
                  <a:tcPr marL="91425" marR="91425" marT="91425" marB="91425"/>
                </a:tc>
                <a:extLst>
                  <a:ext uri="{0D108BD9-81ED-4DB2-BD59-A6C34878D82A}">
                    <a16:rowId xmlns:a16="http://schemas.microsoft.com/office/drawing/2014/main" val="10000"/>
                  </a:ext>
                </a:extLst>
              </a:tr>
              <a:tr h="381000">
                <a:tc>
                  <a:txBody>
                    <a:bodyPr/>
                    <a:lstStyle/>
                    <a:p>
                      <a:pPr marL="457200" lvl="0" indent="0" algn="l" rtl="0">
                        <a:spcBef>
                          <a:spcPts val="0"/>
                        </a:spcBef>
                        <a:spcAft>
                          <a:spcPts val="0"/>
                        </a:spcAft>
                        <a:buNone/>
                      </a:pPr>
                      <a:r>
                        <a:rPr lang="en"/>
                        <a:t>OvA(Perceptron)</a:t>
                      </a:r>
                      <a:endParaRPr/>
                    </a:p>
                  </a:txBody>
                  <a:tcPr marL="91425" marR="91425" marT="91425" marB="91425"/>
                </a:tc>
                <a:tc>
                  <a:txBody>
                    <a:bodyPr/>
                    <a:lstStyle/>
                    <a:p>
                      <a:pPr marL="0" lvl="0" indent="0" algn="ctr" rtl="0">
                        <a:spcBef>
                          <a:spcPts val="0"/>
                        </a:spcBef>
                        <a:spcAft>
                          <a:spcPts val="0"/>
                        </a:spcAft>
                        <a:buNone/>
                      </a:pPr>
                      <a:r>
                        <a:rPr lang="en"/>
                        <a:t>0.82</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1"/>
                  </a:ext>
                </a:extLst>
              </a:tr>
              <a:tr h="381000">
                <a:tc>
                  <a:txBody>
                    <a:bodyPr/>
                    <a:lstStyle/>
                    <a:p>
                      <a:pPr marL="457200" lvl="0" indent="0" algn="l" rtl="0">
                        <a:spcBef>
                          <a:spcPts val="0"/>
                        </a:spcBef>
                        <a:spcAft>
                          <a:spcPts val="0"/>
                        </a:spcAft>
                        <a:buNone/>
                      </a:pPr>
                      <a:r>
                        <a:rPr lang="en"/>
                        <a:t>OvA(Logistic Regression)</a:t>
                      </a:r>
                      <a:endParaRPr/>
                    </a:p>
                  </a:txBody>
                  <a:tcPr marL="91425" marR="91425" marT="91425" marB="91425"/>
                </a:tc>
                <a:tc>
                  <a:txBody>
                    <a:bodyPr/>
                    <a:lstStyle/>
                    <a:p>
                      <a:pPr marL="0" lvl="0" indent="0" algn="ctr" rtl="0">
                        <a:spcBef>
                          <a:spcPts val="0"/>
                        </a:spcBef>
                        <a:spcAft>
                          <a:spcPts val="0"/>
                        </a:spcAft>
                        <a:buNone/>
                      </a:pPr>
                      <a:r>
                        <a:rPr lang="en"/>
                        <a:t>0.87</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tc>
                <a:extLst>
                  <a:ext uri="{0D108BD9-81ED-4DB2-BD59-A6C34878D82A}">
                    <a16:rowId xmlns:a16="http://schemas.microsoft.com/office/drawing/2014/main" val="10002"/>
                  </a:ext>
                </a:extLst>
              </a:tr>
              <a:tr h="381000">
                <a:tc>
                  <a:txBody>
                    <a:bodyPr/>
                    <a:lstStyle/>
                    <a:p>
                      <a:pPr marL="457200" lvl="0" indent="0" algn="l" rtl="0">
                        <a:spcBef>
                          <a:spcPts val="0"/>
                        </a:spcBef>
                        <a:spcAft>
                          <a:spcPts val="0"/>
                        </a:spcAft>
                        <a:buClr>
                          <a:schemeClr val="dk1"/>
                        </a:buClr>
                        <a:buSzPts val="1100"/>
                        <a:buFont typeface="Arial"/>
                        <a:buNone/>
                      </a:pPr>
                      <a:r>
                        <a:rPr lang="en">
                          <a:solidFill>
                            <a:schemeClr val="dk1"/>
                          </a:solidFill>
                        </a:rPr>
                        <a:t>Neural Net</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0.88</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a:t>
                      </a:r>
                      <a:endParaRPr>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457200" lvl="0" indent="0" algn="l" rtl="0">
                        <a:spcBef>
                          <a:spcPts val="0"/>
                        </a:spcBef>
                        <a:spcAft>
                          <a:spcPts val="0"/>
                        </a:spcAft>
                        <a:buNone/>
                      </a:pPr>
                      <a:r>
                        <a:rPr lang="en"/>
                        <a:t>Nearest Neighbor</a:t>
                      </a:r>
                      <a:endParaRPr/>
                    </a:p>
                  </a:txBody>
                  <a:tcPr marL="91425" marR="91425" marT="91425" marB="91425"/>
                </a:tc>
                <a:tc>
                  <a:txBody>
                    <a:bodyPr/>
                    <a:lstStyle/>
                    <a:p>
                      <a:pPr marL="0" lvl="0" indent="0" algn="ctr" rtl="0">
                        <a:spcBef>
                          <a:spcPts val="0"/>
                        </a:spcBef>
                        <a:spcAft>
                          <a:spcPts val="0"/>
                        </a:spcAft>
                        <a:buNone/>
                      </a:pPr>
                      <a:r>
                        <a:rPr lang="en"/>
                        <a:t>0.86</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tc>
                <a:extLst>
                  <a:ext uri="{0D108BD9-81ED-4DB2-BD59-A6C34878D82A}">
                    <a16:rowId xmlns:a16="http://schemas.microsoft.com/office/drawing/2014/main" val="10004"/>
                  </a:ext>
                </a:extLst>
              </a:tr>
              <a:tr h="381000">
                <a:tc>
                  <a:txBody>
                    <a:bodyPr/>
                    <a:lstStyle/>
                    <a:p>
                      <a:pPr marL="457200" lvl="0" indent="0" algn="l" rtl="0">
                        <a:spcBef>
                          <a:spcPts val="0"/>
                        </a:spcBef>
                        <a:spcAft>
                          <a:spcPts val="0"/>
                        </a:spcAft>
                        <a:buClr>
                          <a:schemeClr val="dk1"/>
                        </a:buClr>
                        <a:buSzPts val="1100"/>
                        <a:buFont typeface="Arial"/>
                        <a:buNone/>
                      </a:pPr>
                      <a:r>
                        <a:rPr lang="en">
                          <a:solidFill>
                            <a:schemeClr val="dk1"/>
                          </a:solidFill>
                        </a:rPr>
                        <a:t>Naive Bayes</a:t>
                      </a:r>
                      <a:endParaRPr/>
                    </a:p>
                  </a:txBody>
                  <a:tcPr marL="91425" marR="91425" marT="91425" marB="91425"/>
                </a:tc>
                <a:tc>
                  <a:txBody>
                    <a:bodyPr/>
                    <a:lstStyle/>
                    <a:p>
                      <a:pPr marL="0" lvl="0" indent="0" algn="ctr" rtl="0">
                        <a:spcBef>
                          <a:spcPts val="0"/>
                        </a:spcBef>
                        <a:spcAft>
                          <a:spcPts val="0"/>
                        </a:spcAft>
                        <a:buNone/>
                      </a:pPr>
                      <a:r>
                        <a:rPr lang="en">
                          <a:solidFill>
                            <a:srgbClr val="222222"/>
                          </a:solidFill>
                          <a:latin typeface="Roboto"/>
                          <a:ea typeface="Roboto"/>
                          <a:cs typeface="Roboto"/>
                          <a:sym typeface="Roboto"/>
                        </a:rPr>
                        <a:t>0.10</a:t>
                      </a:r>
                      <a:endParaRPr>
                        <a:solidFill>
                          <a:schemeClr val="dk1"/>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a:t>
                      </a:r>
                      <a:endParaRPr>
                        <a:solidFill>
                          <a:srgbClr val="222222"/>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5"/>
                  </a:ext>
                </a:extLst>
              </a:tr>
              <a:tr h="381000">
                <a:tc>
                  <a:txBody>
                    <a:bodyPr/>
                    <a:lstStyle/>
                    <a:p>
                      <a:pPr marL="457200" lvl="0" indent="0" algn="l" rtl="0">
                        <a:spcBef>
                          <a:spcPts val="0"/>
                        </a:spcBef>
                        <a:spcAft>
                          <a:spcPts val="0"/>
                        </a:spcAft>
                        <a:buNone/>
                      </a:pPr>
                      <a:r>
                        <a:rPr lang="en">
                          <a:solidFill>
                            <a:schemeClr val="dk1"/>
                          </a:solidFill>
                        </a:rPr>
                        <a:t>Linear SVM</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rgbClr val="222222"/>
                          </a:solidFill>
                          <a:latin typeface="Roboto"/>
                          <a:ea typeface="Roboto"/>
                          <a:cs typeface="Roboto"/>
                          <a:sym typeface="Roboto"/>
                        </a:rPr>
                        <a:t>N/A</a:t>
                      </a:r>
                      <a:endParaRPr>
                        <a:solidFill>
                          <a:srgbClr val="222222"/>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6"/>
                  </a:ext>
                </a:extLst>
              </a:tr>
              <a:tr h="381000">
                <a:tc>
                  <a:txBody>
                    <a:bodyPr/>
                    <a:lstStyle/>
                    <a:p>
                      <a:pPr marL="457200" lvl="0" indent="0" algn="l" rtl="0">
                        <a:spcBef>
                          <a:spcPts val="0"/>
                        </a:spcBef>
                        <a:spcAft>
                          <a:spcPts val="0"/>
                        </a:spcAft>
                        <a:buNone/>
                      </a:pPr>
                      <a:r>
                        <a:rPr lang="en">
                          <a:solidFill>
                            <a:schemeClr val="dk1"/>
                          </a:solidFill>
                        </a:rPr>
                        <a:t>RBF SVM</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rgbClr val="222222"/>
                          </a:solidFill>
                          <a:latin typeface="Roboto"/>
                          <a:ea typeface="Roboto"/>
                          <a:cs typeface="Roboto"/>
                          <a:sym typeface="Roboto"/>
                        </a:rPr>
                        <a:t>N/A</a:t>
                      </a:r>
                      <a:endParaRPr>
                        <a:solidFill>
                          <a:srgbClr val="222222"/>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Hyperparameter tuning using GridSearch</a:t>
            </a:r>
            <a:endParaRPr/>
          </a:p>
        </p:txBody>
      </p:sp>
      <p:pic>
        <p:nvPicPr>
          <p:cNvPr id="283" name="Google Shape;283;p40"/>
          <p:cNvPicPr preferRelativeResize="0"/>
          <p:nvPr/>
        </p:nvPicPr>
        <p:blipFill>
          <a:blip r:embed="rId3">
            <a:alphaModFix/>
          </a:blip>
          <a:stretch>
            <a:fillRect/>
          </a:stretch>
        </p:blipFill>
        <p:spPr>
          <a:xfrm>
            <a:off x="452700" y="2029963"/>
            <a:ext cx="8647175" cy="2143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1"/>
          <p:cNvSpPr txBox="1">
            <a:spLocks noGrp="1"/>
          </p:cNvSpPr>
          <p:nvPr>
            <p:ph type="ctrTitle"/>
          </p:nvPr>
        </p:nvSpPr>
        <p:spPr>
          <a:xfrm>
            <a:off x="1064575" y="2958950"/>
            <a:ext cx="522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Evaluation + Ensemble Model</a:t>
            </a:r>
            <a:endParaRPr sz="6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ROC Curve - Micro Averaging</a:t>
            </a:r>
            <a:endParaRPr/>
          </a:p>
        </p:txBody>
      </p:sp>
      <p:pic>
        <p:nvPicPr>
          <p:cNvPr id="294" name="Google Shape;294;p42"/>
          <p:cNvPicPr preferRelativeResize="0"/>
          <p:nvPr/>
        </p:nvPicPr>
        <p:blipFill>
          <a:blip r:embed="rId3">
            <a:alphaModFix/>
          </a:blip>
          <a:stretch>
            <a:fillRect/>
          </a:stretch>
        </p:blipFill>
        <p:spPr>
          <a:xfrm>
            <a:off x="2271688" y="1277625"/>
            <a:ext cx="4600626" cy="3230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Learning Curve</a:t>
            </a:r>
            <a:endParaRPr/>
          </a:p>
        </p:txBody>
      </p:sp>
      <p:sp>
        <p:nvSpPr>
          <p:cNvPr id="300" name="Google Shape;300;p43"/>
          <p:cNvSpPr txBox="1">
            <a:spLocks noGrp="1"/>
          </p:cNvSpPr>
          <p:nvPr>
            <p:ph type="body" idx="1"/>
          </p:nvPr>
        </p:nvSpPr>
        <p:spPr>
          <a:xfrm>
            <a:off x="1104900" y="1277625"/>
            <a:ext cx="2910600" cy="36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Overfitting Model</a:t>
            </a:r>
            <a:endParaRPr sz="1800"/>
          </a:p>
          <a:p>
            <a:pPr marL="457200" lvl="0" indent="-342900" algn="l" rtl="0">
              <a:spcBef>
                <a:spcPts val="600"/>
              </a:spcBef>
              <a:spcAft>
                <a:spcPts val="0"/>
              </a:spcAft>
              <a:buSzPts val="1800"/>
              <a:buChar char="-"/>
            </a:pPr>
            <a:r>
              <a:rPr lang="en" sz="1800"/>
              <a:t>Nearest Neighbors</a:t>
            </a:r>
            <a:endParaRPr sz="1800"/>
          </a:p>
          <a:p>
            <a:pPr marL="0" lvl="0" indent="0" algn="l" rtl="0">
              <a:spcBef>
                <a:spcPts val="600"/>
              </a:spcBef>
              <a:spcAft>
                <a:spcPts val="0"/>
              </a:spcAft>
              <a:buNone/>
            </a:pPr>
            <a:r>
              <a:rPr lang="en" sz="1800"/>
              <a:t>Underfitting Model</a:t>
            </a:r>
            <a:endParaRPr sz="1800"/>
          </a:p>
          <a:p>
            <a:pPr marL="457200" lvl="0" indent="-342900" algn="l" rtl="0">
              <a:spcBef>
                <a:spcPts val="600"/>
              </a:spcBef>
              <a:spcAft>
                <a:spcPts val="0"/>
              </a:spcAft>
              <a:buSzPts val="1800"/>
              <a:buChar char="-"/>
            </a:pPr>
            <a:r>
              <a:rPr lang="en" sz="1800"/>
              <a:t>Perceptron</a:t>
            </a:r>
            <a:endParaRPr sz="1800"/>
          </a:p>
          <a:p>
            <a:pPr marL="0" lvl="0" indent="0" algn="l" rtl="0">
              <a:spcBef>
                <a:spcPts val="600"/>
              </a:spcBef>
              <a:spcAft>
                <a:spcPts val="0"/>
              </a:spcAft>
              <a:buNone/>
            </a:pPr>
            <a:r>
              <a:rPr lang="en" sz="1800"/>
              <a:t>Just Right</a:t>
            </a:r>
            <a:endParaRPr sz="1800"/>
          </a:p>
          <a:p>
            <a:pPr marL="457200" lvl="0" indent="-342900" algn="l" rtl="0">
              <a:spcBef>
                <a:spcPts val="600"/>
              </a:spcBef>
              <a:spcAft>
                <a:spcPts val="0"/>
              </a:spcAft>
              <a:buSzPts val="1800"/>
              <a:buChar char="-"/>
            </a:pPr>
            <a:r>
              <a:rPr lang="en" sz="1800"/>
              <a:t>Logistic Regression</a:t>
            </a:r>
            <a:endParaRPr sz="1800"/>
          </a:p>
          <a:p>
            <a:pPr marL="457200" lvl="0" indent="-342900" algn="l" rtl="0">
              <a:spcBef>
                <a:spcPts val="0"/>
              </a:spcBef>
              <a:spcAft>
                <a:spcPts val="0"/>
              </a:spcAft>
              <a:buSzPts val="1800"/>
              <a:buChar char="-"/>
            </a:pPr>
            <a:r>
              <a:rPr lang="en" sz="1800"/>
              <a:t>Decision Tree</a:t>
            </a:r>
            <a:endParaRPr sz="1800"/>
          </a:p>
          <a:p>
            <a:pPr marL="457200" lvl="0" indent="-342900" algn="l" rtl="0">
              <a:spcBef>
                <a:spcPts val="0"/>
              </a:spcBef>
              <a:spcAft>
                <a:spcPts val="0"/>
              </a:spcAft>
              <a:buSzPts val="1800"/>
              <a:buChar char="-"/>
            </a:pPr>
            <a:r>
              <a:rPr lang="en" sz="1800"/>
              <a:t>Random Forest</a:t>
            </a:r>
            <a:endParaRPr sz="1800"/>
          </a:p>
          <a:p>
            <a:pPr marL="457200" lvl="0" indent="-342900" algn="l" rtl="0">
              <a:spcBef>
                <a:spcPts val="0"/>
              </a:spcBef>
              <a:spcAft>
                <a:spcPts val="0"/>
              </a:spcAft>
              <a:buSzPts val="1800"/>
              <a:buChar char="-"/>
            </a:pPr>
            <a:r>
              <a:rPr lang="en" sz="1800"/>
              <a:t>Neural Net</a:t>
            </a:r>
            <a:endParaRPr sz="1800"/>
          </a:p>
        </p:txBody>
      </p:sp>
      <p:pic>
        <p:nvPicPr>
          <p:cNvPr id="301" name="Google Shape;301;p43"/>
          <p:cNvPicPr preferRelativeResize="0"/>
          <p:nvPr/>
        </p:nvPicPr>
        <p:blipFill>
          <a:blip r:embed="rId3">
            <a:alphaModFix/>
          </a:blip>
          <a:stretch>
            <a:fillRect/>
          </a:stretch>
        </p:blipFill>
        <p:spPr>
          <a:xfrm>
            <a:off x="3720175" y="1191125"/>
            <a:ext cx="5214800" cy="35312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Ensemble Model</a:t>
            </a:r>
            <a:endParaRPr/>
          </a:p>
        </p:txBody>
      </p:sp>
      <p:sp>
        <p:nvSpPr>
          <p:cNvPr id="307" name="Google Shape;307;p44"/>
          <p:cNvSpPr txBox="1">
            <a:spLocks noGrp="1"/>
          </p:cNvSpPr>
          <p:nvPr>
            <p:ph type="body" idx="1"/>
          </p:nvPr>
        </p:nvSpPr>
        <p:spPr>
          <a:xfrm>
            <a:off x="1104900" y="1277625"/>
            <a:ext cx="4254900" cy="36483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SzPts val="1800"/>
              <a:buChar char="▸"/>
            </a:pPr>
            <a:r>
              <a:rPr lang="en" sz="1800"/>
              <a:t>Majority Voting Model </a:t>
            </a:r>
            <a:endParaRPr sz="1800"/>
          </a:p>
          <a:p>
            <a:pPr marL="914400" lvl="1" indent="-342900" algn="l" rtl="0">
              <a:lnSpc>
                <a:spcPct val="115000"/>
              </a:lnSpc>
              <a:spcBef>
                <a:spcPts val="0"/>
              </a:spcBef>
              <a:spcAft>
                <a:spcPts val="0"/>
              </a:spcAft>
              <a:buSzPts val="1800"/>
              <a:buChar char="▹"/>
            </a:pPr>
            <a:r>
              <a:rPr lang="en" sz="1800"/>
              <a:t>Results 88% accuracy  </a:t>
            </a:r>
            <a:endParaRPr sz="1800"/>
          </a:p>
        </p:txBody>
      </p:sp>
      <p:pic>
        <p:nvPicPr>
          <p:cNvPr id="308" name="Google Shape;308;p44"/>
          <p:cNvPicPr preferRelativeResize="0"/>
          <p:nvPr/>
        </p:nvPicPr>
        <p:blipFill rotWithShape="1">
          <a:blip r:embed="rId3">
            <a:alphaModFix/>
          </a:blip>
          <a:srcRect t="25267"/>
          <a:stretch/>
        </p:blipFill>
        <p:spPr>
          <a:xfrm>
            <a:off x="5210800" y="1429900"/>
            <a:ext cx="3326901" cy="2815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recommendation	</a:t>
            </a:r>
            <a:endParaRPr/>
          </a:p>
        </p:txBody>
      </p:sp>
      <p:sp>
        <p:nvSpPr>
          <p:cNvPr id="314" name="Google Shape;314;p45"/>
          <p:cNvSpPr txBox="1">
            <a:spLocks noGrp="1"/>
          </p:cNvSpPr>
          <p:nvPr>
            <p:ph type="body" idx="1"/>
          </p:nvPr>
        </p:nvSpPr>
        <p:spPr>
          <a:xfrm>
            <a:off x="1104900" y="1277625"/>
            <a:ext cx="7680600" cy="3648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Ensemble model for Slight and Decision Tree for Serious/fatal prediction </a:t>
            </a:r>
            <a:endParaRPr sz="1800"/>
          </a:p>
          <a:p>
            <a:pPr marL="457200" lvl="0" indent="-342900" algn="l" rtl="0">
              <a:spcBef>
                <a:spcPts val="0"/>
              </a:spcBef>
              <a:spcAft>
                <a:spcPts val="0"/>
              </a:spcAft>
              <a:buSzPts val="1800"/>
              <a:buChar char="▸"/>
            </a:pPr>
            <a:r>
              <a:rPr lang="en" sz="1800"/>
              <a:t>Will talk more about this in the improvement section  </a:t>
            </a:r>
            <a:endParaRPr sz="1800"/>
          </a:p>
        </p:txBody>
      </p:sp>
      <p:pic>
        <p:nvPicPr>
          <p:cNvPr id="315" name="Google Shape;315;p45"/>
          <p:cNvPicPr preferRelativeResize="0"/>
          <p:nvPr/>
        </p:nvPicPr>
        <p:blipFill rotWithShape="1">
          <a:blip r:embed="rId3">
            <a:alphaModFix/>
          </a:blip>
          <a:srcRect t="24969" r="1516"/>
          <a:stretch/>
        </p:blipFill>
        <p:spPr>
          <a:xfrm>
            <a:off x="2005825" y="2415625"/>
            <a:ext cx="2785975" cy="2135650"/>
          </a:xfrm>
          <a:prstGeom prst="rect">
            <a:avLst/>
          </a:prstGeom>
          <a:noFill/>
          <a:ln>
            <a:noFill/>
          </a:ln>
        </p:spPr>
      </p:pic>
      <p:pic>
        <p:nvPicPr>
          <p:cNvPr id="316" name="Google Shape;316;p45"/>
          <p:cNvPicPr preferRelativeResize="0"/>
          <p:nvPr/>
        </p:nvPicPr>
        <p:blipFill rotWithShape="1">
          <a:blip r:embed="rId4">
            <a:alphaModFix/>
          </a:blip>
          <a:srcRect t="46885" r="38114" b="1716"/>
          <a:stretch/>
        </p:blipFill>
        <p:spPr>
          <a:xfrm>
            <a:off x="5448574" y="2360999"/>
            <a:ext cx="2785969" cy="2244900"/>
          </a:xfrm>
          <a:prstGeom prst="rect">
            <a:avLst/>
          </a:prstGeom>
          <a:noFill/>
          <a:ln>
            <a:noFill/>
          </a:ln>
        </p:spPr>
      </p:pic>
      <p:sp>
        <p:nvSpPr>
          <p:cNvPr id="317" name="Google Shape;317;p45"/>
          <p:cNvSpPr txBox="1"/>
          <p:nvPr/>
        </p:nvSpPr>
        <p:spPr>
          <a:xfrm>
            <a:off x="2620950" y="4504350"/>
            <a:ext cx="59373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Ensemble Model</a:t>
            </a:r>
            <a:endParaRPr>
              <a:latin typeface="Roboto"/>
              <a:ea typeface="Roboto"/>
              <a:cs typeface="Roboto"/>
              <a:sym typeface="Roboto"/>
            </a:endParaRPr>
          </a:p>
        </p:txBody>
      </p:sp>
      <p:sp>
        <p:nvSpPr>
          <p:cNvPr id="318" name="Google Shape;318;p45"/>
          <p:cNvSpPr txBox="1"/>
          <p:nvPr/>
        </p:nvSpPr>
        <p:spPr>
          <a:xfrm>
            <a:off x="5795075" y="4477925"/>
            <a:ext cx="59373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Decision Tree (Standardized)</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ctrTitle"/>
          </p:nvPr>
        </p:nvSpPr>
        <p:spPr>
          <a:xfrm>
            <a:off x="477600" y="3115425"/>
            <a:ext cx="4968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INTRODUCTION</a:t>
            </a:r>
            <a:endParaRPr sz="6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6"/>
          <p:cNvSpPr txBox="1">
            <a:spLocks noGrp="1"/>
          </p:cNvSpPr>
          <p:nvPr>
            <p:ph type="ctrTitle"/>
          </p:nvPr>
        </p:nvSpPr>
        <p:spPr>
          <a:xfrm>
            <a:off x="1028475" y="2994725"/>
            <a:ext cx="6609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IMPLICATION &amp; IMPROVEMENT</a:t>
            </a:r>
            <a:endParaRPr sz="6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7"/>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Implication</a:t>
            </a:r>
            <a:endParaRPr/>
          </a:p>
        </p:txBody>
      </p:sp>
      <p:sp>
        <p:nvSpPr>
          <p:cNvPr id="329" name="Google Shape;329;p47"/>
          <p:cNvSpPr txBox="1">
            <a:spLocks noGrp="1"/>
          </p:cNvSpPr>
          <p:nvPr>
            <p:ph type="body" idx="1"/>
          </p:nvPr>
        </p:nvSpPr>
        <p:spPr>
          <a:xfrm>
            <a:off x="1104899" y="1277625"/>
            <a:ext cx="7070035" cy="364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3000"/>
              <a:buNone/>
            </a:pPr>
            <a:r>
              <a:rPr lang="en" sz="1800"/>
              <a:t>  Compensation Decision</a:t>
            </a:r>
            <a:endParaRPr/>
          </a:p>
          <a:p>
            <a:pPr marL="457200" lvl="0" indent="-342900" algn="l" rtl="0">
              <a:lnSpc>
                <a:spcPct val="100000"/>
              </a:lnSpc>
              <a:spcBef>
                <a:spcPts val="600"/>
              </a:spcBef>
              <a:spcAft>
                <a:spcPts val="0"/>
              </a:spcAft>
              <a:buSzPts val="1800"/>
              <a:buFont typeface="Roboto"/>
              <a:buChar char="-"/>
            </a:pPr>
            <a:r>
              <a:rPr lang="en" sz="1800"/>
              <a:t>Insurance claim — </a:t>
            </a:r>
            <a:r>
              <a:rPr lang="en" sz="1800">
                <a:solidFill>
                  <a:srgbClr val="FF0000"/>
                </a:solidFill>
              </a:rPr>
              <a:t>Model: Predict accident severity </a:t>
            </a:r>
            <a:r>
              <a:rPr lang="en" sz="1800"/>
              <a:t>— Help decide the amount/rate of the compensation</a:t>
            </a:r>
            <a:endParaRPr sz="1800"/>
          </a:p>
          <a:p>
            <a:pPr marL="114300" lvl="0" indent="0" algn="l" rtl="0">
              <a:lnSpc>
                <a:spcPct val="100000"/>
              </a:lnSpc>
              <a:spcBef>
                <a:spcPts val="600"/>
              </a:spcBef>
              <a:spcAft>
                <a:spcPts val="0"/>
              </a:spcAft>
              <a:buSzPts val="1800"/>
              <a:buNone/>
            </a:pPr>
            <a:endParaRPr sz="1800"/>
          </a:p>
          <a:p>
            <a:pPr marL="114300" lvl="0" indent="0" algn="l" rtl="0">
              <a:lnSpc>
                <a:spcPct val="100000"/>
              </a:lnSpc>
              <a:spcBef>
                <a:spcPts val="600"/>
              </a:spcBef>
              <a:spcAft>
                <a:spcPts val="0"/>
              </a:spcAft>
              <a:buSzPts val="1800"/>
              <a:buNone/>
            </a:pPr>
            <a:r>
              <a:rPr lang="en" sz="1800"/>
              <a:t>Fraud Claim</a:t>
            </a:r>
            <a:endParaRPr/>
          </a:p>
          <a:p>
            <a:pPr marL="457200" lvl="0" indent="-342900" algn="l" rtl="0">
              <a:lnSpc>
                <a:spcPct val="100000"/>
              </a:lnSpc>
              <a:spcBef>
                <a:spcPts val="600"/>
              </a:spcBef>
              <a:spcAft>
                <a:spcPts val="0"/>
              </a:spcAft>
              <a:buSzPts val="1800"/>
              <a:buFont typeface="Roboto"/>
              <a:buChar char="-"/>
            </a:pPr>
            <a:r>
              <a:rPr lang="en" sz="1800"/>
              <a:t>Insurance claim — </a:t>
            </a:r>
            <a:r>
              <a:rPr lang="en" sz="1800">
                <a:solidFill>
                  <a:srgbClr val="FF0000"/>
                </a:solidFill>
              </a:rPr>
              <a:t>Model: check whether exaggerated in filing</a:t>
            </a:r>
            <a:r>
              <a:rPr lang="en" sz="1800"/>
              <a:t>—Fraud investigation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8"/>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Improvement</a:t>
            </a:r>
            <a:endParaRPr/>
          </a:p>
        </p:txBody>
      </p:sp>
      <p:sp>
        <p:nvSpPr>
          <p:cNvPr id="335" name="Google Shape;335;p48"/>
          <p:cNvSpPr txBox="1">
            <a:spLocks noGrp="1"/>
          </p:cNvSpPr>
          <p:nvPr>
            <p:ph type="body" idx="1"/>
          </p:nvPr>
        </p:nvSpPr>
        <p:spPr>
          <a:xfrm>
            <a:off x="1104899" y="1277625"/>
            <a:ext cx="7035249" cy="36483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Font typeface="Noto Sans Symbols"/>
              <a:buChar char="⮚"/>
            </a:pPr>
            <a:r>
              <a:rPr lang="en" sz="1800"/>
              <a:t>To build a model with </a:t>
            </a:r>
            <a:r>
              <a:rPr lang="en" sz="1800">
                <a:solidFill>
                  <a:srgbClr val="FF0000"/>
                </a:solidFill>
              </a:rPr>
              <a:t>weighting of information </a:t>
            </a:r>
            <a:r>
              <a:rPr lang="en" sz="1800"/>
              <a:t>(+ class weights to help with the skewed data problem)</a:t>
            </a:r>
            <a:endParaRPr/>
          </a:p>
          <a:p>
            <a:pPr marL="457200" lvl="0" indent="-342900" algn="l" rtl="0">
              <a:lnSpc>
                <a:spcPct val="100000"/>
              </a:lnSpc>
              <a:spcBef>
                <a:spcPts val="600"/>
              </a:spcBef>
              <a:spcAft>
                <a:spcPts val="0"/>
              </a:spcAft>
              <a:buSzPts val="1800"/>
              <a:buFont typeface="Roboto"/>
              <a:buChar char="-"/>
            </a:pPr>
            <a:r>
              <a:rPr lang="en" sz="1800"/>
              <a:t>The model may have difficulty classifying serious accidents due to highly skewed dataset</a:t>
            </a:r>
            <a:endParaRPr/>
          </a:p>
          <a:p>
            <a:pPr marL="457200" lvl="0" indent="-342900" algn="l" rtl="0">
              <a:lnSpc>
                <a:spcPct val="100000"/>
              </a:lnSpc>
              <a:spcBef>
                <a:spcPts val="600"/>
              </a:spcBef>
              <a:spcAft>
                <a:spcPts val="0"/>
              </a:spcAft>
              <a:buSzPts val="1800"/>
              <a:buFont typeface="Roboto"/>
              <a:buChar char="-"/>
            </a:pPr>
            <a:r>
              <a:rPr lang="en" sz="1800"/>
              <a:t>The model requires all completed data, while in reality this is often not the case </a:t>
            </a:r>
            <a:endParaRPr/>
          </a:p>
          <a:p>
            <a:pPr marL="457200" lvl="0" indent="-228600" algn="l" rtl="0">
              <a:lnSpc>
                <a:spcPct val="100000"/>
              </a:lnSpc>
              <a:spcBef>
                <a:spcPts val="600"/>
              </a:spcBef>
              <a:spcAft>
                <a:spcPts val="0"/>
              </a:spcAft>
              <a:buSzPts val="1800"/>
              <a:buFont typeface="Roboto"/>
              <a:buNone/>
            </a:pPr>
            <a:endParaRPr sz="1800"/>
          </a:p>
          <a:p>
            <a:pPr marL="457200" lvl="0" indent="-342900" algn="l" rtl="0">
              <a:lnSpc>
                <a:spcPct val="100000"/>
              </a:lnSpc>
              <a:spcBef>
                <a:spcPts val="600"/>
              </a:spcBef>
              <a:spcAft>
                <a:spcPts val="0"/>
              </a:spcAft>
              <a:buSzPts val="1800"/>
              <a:buFont typeface="Noto Sans Symbols"/>
              <a:buChar char="⮚"/>
            </a:pPr>
            <a:r>
              <a:rPr lang="en" sz="1800"/>
              <a:t>Choose our datasets over a </a:t>
            </a:r>
            <a:r>
              <a:rPr lang="en" sz="1800">
                <a:solidFill>
                  <a:srgbClr val="FF0000"/>
                </a:solidFill>
              </a:rPr>
              <a:t>longer time span</a:t>
            </a:r>
            <a:endParaRPr/>
          </a:p>
          <a:p>
            <a:pPr marL="457200" lvl="0" indent="-342900" algn="l" rtl="0">
              <a:lnSpc>
                <a:spcPct val="100000"/>
              </a:lnSpc>
              <a:spcBef>
                <a:spcPts val="600"/>
              </a:spcBef>
              <a:spcAft>
                <a:spcPts val="0"/>
              </a:spcAft>
              <a:buSzPts val="1800"/>
              <a:buFont typeface="Roboto"/>
              <a:buChar char="-"/>
            </a:pPr>
            <a:r>
              <a:rPr lang="en" sz="1800"/>
              <a:t>Accident prone zone and cause of fatal accidents may change over time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9"/>
          <p:cNvSpPr txBox="1"/>
          <p:nvPr/>
        </p:nvSpPr>
        <p:spPr>
          <a:xfrm>
            <a:off x="2874100" y="1116150"/>
            <a:ext cx="3250800" cy="275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3600">
              <a:solidFill>
                <a:srgbClr val="FFFFFF"/>
              </a:solidFill>
              <a:latin typeface="Alfa Slab One"/>
              <a:ea typeface="Alfa Slab One"/>
              <a:cs typeface="Alfa Slab One"/>
              <a:sym typeface="Alfa Slab One"/>
            </a:endParaRPr>
          </a:p>
          <a:p>
            <a:pPr marL="0" lvl="0" indent="0" algn="ctr" rtl="0">
              <a:spcBef>
                <a:spcPts val="0"/>
              </a:spcBef>
              <a:spcAft>
                <a:spcPts val="0"/>
              </a:spcAft>
              <a:buNone/>
            </a:pPr>
            <a:r>
              <a:rPr lang="en" sz="3600">
                <a:solidFill>
                  <a:srgbClr val="FFFFFF"/>
                </a:solidFill>
                <a:latin typeface="Alfa Slab One"/>
                <a:ea typeface="Alfa Slab One"/>
                <a:cs typeface="Alfa Slab One"/>
                <a:sym typeface="Alfa Slab One"/>
              </a:rPr>
              <a:t>Thank You</a:t>
            </a:r>
            <a:endParaRPr sz="3600">
              <a:solidFill>
                <a:srgbClr val="FFFFFF"/>
              </a:solidFill>
              <a:latin typeface="Alfa Slab One"/>
              <a:ea typeface="Alfa Slab One"/>
              <a:cs typeface="Alfa Slab One"/>
              <a:sym typeface="Alfa Slab One"/>
            </a:endParaRPr>
          </a:p>
          <a:p>
            <a:pPr marL="0" lvl="0" indent="0" algn="ctr" rtl="0">
              <a:spcBef>
                <a:spcPts val="0"/>
              </a:spcBef>
              <a:spcAft>
                <a:spcPts val="0"/>
              </a:spcAft>
              <a:buNone/>
            </a:pPr>
            <a:endParaRPr sz="3600">
              <a:solidFill>
                <a:srgbClr val="FFFFFF"/>
              </a:solidFill>
              <a:latin typeface="Alfa Slab One"/>
              <a:ea typeface="Alfa Slab One"/>
              <a:cs typeface="Alfa Slab One"/>
              <a:sym typeface="Alfa Slab One"/>
            </a:endParaRPr>
          </a:p>
          <a:p>
            <a:pPr marL="0" lvl="0" indent="0" algn="ctr" rtl="0">
              <a:spcBef>
                <a:spcPts val="0"/>
              </a:spcBef>
              <a:spcAft>
                <a:spcPts val="0"/>
              </a:spcAft>
              <a:buNone/>
            </a:pPr>
            <a:r>
              <a:rPr lang="en" sz="3600">
                <a:solidFill>
                  <a:srgbClr val="FFFFFF"/>
                </a:solidFill>
                <a:latin typeface="Alfa Slab One"/>
                <a:ea typeface="Alfa Slab One"/>
                <a:cs typeface="Alfa Slab One"/>
                <a:sym typeface="Alfa Slab One"/>
              </a:rPr>
              <a:t>Q&amp;A</a:t>
            </a:r>
            <a:endParaRPr sz="3600">
              <a:solidFill>
                <a:srgbClr val="FFFFFF"/>
              </a:solidFill>
              <a:latin typeface="Alfa Slab One"/>
              <a:ea typeface="Alfa Slab One"/>
              <a:cs typeface="Alfa Slab One"/>
              <a:sym typeface="Alfa Slab O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Set：UK Traffic Accident 2005</a:t>
            </a:r>
            <a:endParaRPr/>
          </a:p>
        </p:txBody>
      </p:sp>
      <p:sp>
        <p:nvSpPr>
          <p:cNvPr id="150" name="Google Shape;150;p20"/>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Goal: Help Insurance Company To</a:t>
            </a:r>
            <a:endParaRPr sz="1800"/>
          </a:p>
          <a:p>
            <a:pPr marL="914400" lvl="1" indent="-342900" algn="l" rtl="0">
              <a:spcBef>
                <a:spcPts val="0"/>
              </a:spcBef>
              <a:spcAft>
                <a:spcPts val="0"/>
              </a:spcAft>
              <a:buSzPts val="1800"/>
              <a:buChar char="○"/>
            </a:pPr>
            <a:r>
              <a:rPr lang="en" sz="1800"/>
              <a:t>Evaluate insurance claims payment</a:t>
            </a:r>
            <a:endParaRPr sz="1800"/>
          </a:p>
          <a:p>
            <a:pPr marL="914400" lvl="1" indent="-342900" algn="l" rtl="0">
              <a:spcBef>
                <a:spcPts val="0"/>
              </a:spcBef>
              <a:spcAft>
                <a:spcPts val="0"/>
              </a:spcAft>
              <a:buSzPts val="1800"/>
              <a:buChar char="○"/>
            </a:pPr>
            <a:r>
              <a:rPr lang="en" sz="1800"/>
              <a:t>Evaluate underwriting of insurance plan</a:t>
            </a:r>
            <a:endParaRPr sz="1800"/>
          </a:p>
          <a:p>
            <a:pPr marL="914400" lvl="1" indent="-342900" algn="l" rtl="0">
              <a:spcBef>
                <a:spcPts val="0"/>
              </a:spcBef>
              <a:spcAft>
                <a:spcPts val="0"/>
              </a:spcAft>
              <a:buSzPts val="1800"/>
              <a:buChar char="○"/>
            </a:pPr>
            <a:r>
              <a:rPr lang="en" sz="1800"/>
              <a:t>Insurance claim fraud prediction/investigation</a:t>
            </a:r>
            <a:endParaRPr sz="1800"/>
          </a:p>
          <a:p>
            <a:pPr marL="457200" lvl="0" indent="-342900" algn="l" rtl="0">
              <a:spcBef>
                <a:spcPts val="0"/>
              </a:spcBef>
              <a:spcAft>
                <a:spcPts val="0"/>
              </a:spcAft>
              <a:buSzPts val="1800"/>
              <a:buChar char="➢"/>
            </a:pPr>
            <a:r>
              <a:rPr lang="en" sz="1800"/>
              <a:t>Three Target Accident Severity</a:t>
            </a:r>
            <a:endParaRPr sz="1800"/>
          </a:p>
          <a:p>
            <a:pPr marL="914400" lvl="1" indent="-342900" algn="l" rtl="0">
              <a:spcBef>
                <a:spcPts val="0"/>
              </a:spcBef>
              <a:spcAft>
                <a:spcPts val="0"/>
              </a:spcAft>
              <a:buSzPts val="1800"/>
              <a:buChar char="○"/>
            </a:pPr>
            <a:r>
              <a:rPr lang="en" sz="1800"/>
              <a:t>Slight</a:t>
            </a:r>
            <a:endParaRPr sz="1800"/>
          </a:p>
          <a:p>
            <a:pPr marL="914400" lvl="1" indent="-342900" algn="l" rtl="0">
              <a:spcBef>
                <a:spcPts val="0"/>
              </a:spcBef>
              <a:spcAft>
                <a:spcPts val="0"/>
              </a:spcAft>
              <a:buSzPts val="1800"/>
              <a:buChar char="○"/>
            </a:pPr>
            <a:r>
              <a:rPr lang="en" sz="1800"/>
              <a:t>Serious</a:t>
            </a:r>
            <a:endParaRPr sz="1800"/>
          </a:p>
          <a:p>
            <a:pPr marL="914400" lvl="1" indent="-342900" algn="l" rtl="0">
              <a:spcBef>
                <a:spcPts val="0"/>
              </a:spcBef>
              <a:spcAft>
                <a:spcPts val="0"/>
              </a:spcAft>
              <a:buSzPts val="1800"/>
              <a:buChar char="○"/>
            </a:pPr>
            <a:r>
              <a:rPr lang="en" sz="1800"/>
              <a:t>Fatal</a:t>
            </a:r>
            <a:endParaRPr sz="1800"/>
          </a:p>
          <a:p>
            <a:pPr marL="457200" lvl="0" indent="-342900" algn="l" rtl="0">
              <a:spcBef>
                <a:spcPts val="0"/>
              </a:spcBef>
              <a:spcAft>
                <a:spcPts val="0"/>
              </a:spcAft>
              <a:buSzPts val="1800"/>
              <a:buChar char="➢"/>
            </a:pPr>
            <a:r>
              <a:rPr lang="en" sz="1800"/>
              <a:t>Multi-Classification Problem</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ctrTitle"/>
          </p:nvPr>
        </p:nvSpPr>
        <p:spPr>
          <a:xfrm>
            <a:off x="463525" y="3099750"/>
            <a:ext cx="5419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DATA CLEANING</a:t>
            </a:r>
            <a:endParaRPr sz="6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a:t>
            </a:r>
            <a:endParaRPr/>
          </a:p>
        </p:txBody>
      </p:sp>
      <p:sp>
        <p:nvSpPr>
          <p:cNvPr id="161" name="Google Shape;161;p22"/>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Replace Errant/Misspelled Values</a:t>
            </a:r>
            <a:endParaRPr sz="1800"/>
          </a:p>
          <a:p>
            <a:pPr marL="45720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Drop Blank Rows with Blank Values </a:t>
            </a:r>
            <a:endParaRPr sz="1800"/>
          </a:p>
          <a:p>
            <a:pPr marL="45720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Format Date in Dateline format and add Column for Month and Hour</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Overview of UK Accidents Dataset</a:t>
            </a:r>
            <a:endParaRPr/>
          </a:p>
        </p:txBody>
      </p:sp>
      <p:sp>
        <p:nvSpPr>
          <p:cNvPr id="167" name="Google Shape;167;p23"/>
          <p:cNvSpPr txBox="1">
            <a:spLocks noGrp="1"/>
          </p:cNvSpPr>
          <p:nvPr>
            <p:ph type="body" idx="1"/>
          </p:nvPr>
        </p:nvSpPr>
        <p:spPr>
          <a:xfrm>
            <a:off x="1104900" y="3522250"/>
            <a:ext cx="7581900" cy="1486500"/>
          </a:xfrm>
          <a:prstGeom prst="rect">
            <a:avLst/>
          </a:prstGeom>
        </p:spPr>
        <p:txBody>
          <a:bodyPr spcFirstLastPara="1" wrap="square" lIns="91425" tIns="91425" rIns="91425" bIns="91425" anchor="t" anchorCtr="0">
            <a:noAutofit/>
          </a:bodyPr>
          <a:lstStyle/>
          <a:p>
            <a:pPr marL="457200" marR="266700" lvl="0" indent="-317500" algn="l" rtl="0">
              <a:lnSpc>
                <a:spcPct val="115000"/>
              </a:lnSpc>
              <a:spcBef>
                <a:spcPts val="1100"/>
              </a:spcBef>
              <a:spcAft>
                <a:spcPts val="0"/>
              </a:spcAft>
              <a:buSzPts val="1400"/>
              <a:buChar char="▸"/>
            </a:pPr>
            <a:r>
              <a:rPr lang="en" sz="1400"/>
              <a:t>88% of the data belongs to slight and 11% to serious and 1% to fatal</a:t>
            </a:r>
            <a:endParaRPr sz="1400"/>
          </a:p>
          <a:p>
            <a:pPr marL="457200" marR="266700" lvl="0" indent="-317500" algn="l" rtl="0">
              <a:lnSpc>
                <a:spcPct val="115000"/>
              </a:lnSpc>
              <a:spcBef>
                <a:spcPts val="0"/>
              </a:spcBef>
              <a:spcAft>
                <a:spcPts val="0"/>
              </a:spcAft>
              <a:buSzPts val="1400"/>
              <a:buChar char="▸"/>
            </a:pPr>
            <a:r>
              <a:rPr lang="en" sz="1400"/>
              <a:t>71.6% of accident occur in Urban while 28.4 % occur in Rural</a:t>
            </a:r>
            <a:endParaRPr sz="1400"/>
          </a:p>
          <a:p>
            <a:pPr marL="457200" marR="266700" lvl="0" indent="-317500" algn="l" rtl="0">
              <a:lnSpc>
                <a:spcPct val="115000"/>
              </a:lnSpc>
              <a:spcBef>
                <a:spcPts val="0"/>
              </a:spcBef>
              <a:spcAft>
                <a:spcPts val="0"/>
              </a:spcAft>
              <a:buSzPts val="1400"/>
              <a:buChar char="▸"/>
            </a:pPr>
            <a:r>
              <a:rPr lang="en" sz="1400"/>
              <a:t>A lot of the data are skewed to one variable</a:t>
            </a:r>
            <a:endParaRPr sz="1400"/>
          </a:p>
        </p:txBody>
      </p:sp>
      <p:pic>
        <p:nvPicPr>
          <p:cNvPr id="168" name="Google Shape;168;p23"/>
          <p:cNvPicPr preferRelativeResize="0"/>
          <p:nvPr/>
        </p:nvPicPr>
        <p:blipFill>
          <a:blip r:embed="rId3">
            <a:alphaModFix/>
          </a:blip>
          <a:stretch>
            <a:fillRect/>
          </a:stretch>
        </p:blipFill>
        <p:spPr>
          <a:xfrm>
            <a:off x="911275" y="1085875"/>
            <a:ext cx="6754477" cy="2531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Metadata Information</a:t>
            </a:r>
            <a:endParaRPr/>
          </a:p>
        </p:txBody>
      </p:sp>
      <p:sp>
        <p:nvSpPr>
          <p:cNvPr id="174" name="Google Shape;174;p24"/>
          <p:cNvSpPr txBox="1">
            <a:spLocks noGrp="1"/>
          </p:cNvSpPr>
          <p:nvPr>
            <p:ph type="body" idx="1"/>
          </p:nvPr>
        </p:nvSpPr>
        <p:spPr>
          <a:xfrm>
            <a:off x="316300" y="967700"/>
            <a:ext cx="4099500" cy="37761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Accident Index: index identifier of accidents</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Longitude: longitude coordinates of accident</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Latitude: latitude coordinates of accident</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Accident Severity: the severity of accident</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Carriageway Hazard: none/ other object on road/ any animal in carriageway/ pedestrian in carriage/ previous accident/ vehicle load on road</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Date: the date that accident that occurred in the format DD/MM/YYYY</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Did Police officer attend scene of accident? (1- No, 2- Yes, 3- Yes with Ambulance)</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Junction Control: Was there junction control at the location of accident</a:t>
            </a:r>
            <a:endParaRPr sz="1400">
              <a:solidFill>
                <a:schemeClr val="dk1"/>
              </a:solidFill>
              <a:latin typeface="Arial"/>
              <a:ea typeface="Arial"/>
              <a:cs typeface="Arial"/>
              <a:sym typeface="Arial"/>
            </a:endParaRPr>
          </a:p>
        </p:txBody>
      </p:sp>
      <p:sp>
        <p:nvSpPr>
          <p:cNvPr id="175" name="Google Shape;175;p24"/>
          <p:cNvSpPr txBox="1">
            <a:spLocks noGrp="1"/>
          </p:cNvSpPr>
          <p:nvPr>
            <p:ph type="body" idx="1"/>
          </p:nvPr>
        </p:nvSpPr>
        <p:spPr>
          <a:xfrm>
            <a:off x="4636075" y="967700"/>
            <a:ext cx="4099500" cy="37761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Light Conditions: the light condition of accident</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Number of Casualties</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Number of Vehicles</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Pedestrian crossing-human control</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Pedestrian crossing physical facilities</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Road Surface Conditions</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Road Type</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Special Conditions at site</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Speed limit</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Urban or Rural Area</a:t>
            </a:r>
            <a:endParaRPr sz="1400">
              <a:solidFill>
                <a:schemeClr val="dk1"/>
              </a:solidFill>
              <a:latin typeface="Arial"/>
              <a:ea typeface="Arial"/>
              <a:cs typeface="Arial"/>
              <a:sym typeface="Arial"/>
            </a:endParaRPr>
          </a:p>
          <a:p>
            <a:pPr marL="0" lvl="0" indent="0" algn="l" rtl="0">
              <a:lnSpc>
                <a:spcPct val="115000"/>
              </a:lnSpc>
              <a:spcBef>
                <a:spcPts val="600"/>
              </a:spcBef>
              <a:spcAft>
                <a:spcPts val="0"/>
              </a:spcAft>
              <a:buNone/>
            </a:pPr>
            <a:r>
              <a:rPr lang="en" sz="1400">
                <a:solidFill>
                  <a:schemeClr val="dk1"/>
                </a:solidFill>
                <a:latin typeface="Arial"/>
                <a:ea typeface="Arial"/>
                <a:cs typeface="Arial"/>
                <a:sym typeface="Arial"/>
              </a:rPr>
              <a:t>- Weather Conditions</a:t>
            </a:r>
            <a:endParaRPr sz="105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ctrTitle"/>
          </p:nvPr>
        </p:nvSpPr>
        <p:spPr>
          <a:xfrm>
            <a:off x="441125" y="3061650"/>
            <a:ext cx="7223700" cy="11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DATA VISUALIZATION</a:t>
            </a:r>
            <a:endParaRPr sz="6000"/>
          </a:p>
        </p:txBody>
      </p:sp>
    </p:spTree>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1060</Words>
  <Application>Microsoft Office PowerPoint</Application>
  <PresentationFormat>On-screen Show (16:9)</PresentationFormat>
  <Paragraphs>163</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Alfa Slab One</vt:lpstr>
      <vt:lpstr>Roboto</vt:lpstr>
      <vt:lpstr>Arial</vt:lpstr>
      <vt:lpstr>Dosis</vt:lpstr>
      <vt:lpstr>Lato</vt:lpstr>
      <vt:lpstr>Roboto Condensed</vt:lpstr>
      <vt:lpstr>Noto Sans Symbols</vt:lpstr>
      <vt:lpstr>William template</vt:lpstr>
      <vt:lpstr>William template</vt:lpstr>
      <vt:lpstr>Exploring the Potential of Machine Learning in Insurance Claims </vt:lpstr>
      <vt:lpstr>Contents</vt:lpstr>
      <vt:lpstr>INTRODUCTION</vt:lpstr>
      <vt:lpstr>Data Set：UK Traffic Accident 2005</vt:lpstr>
      <vt:lpstr>DATA CLEANING</vt:lpstr>
      <vt:lpstr>First... </vt:lpstr>
      <vt:lpstr>Overview of UK Accidents Dataset</vt:lpstr>
      <vt:lpstr>Metadata Information</vt:lpstr>
      <vt:lpstr>DATA VISUALIZATION</vt:lpstr>
      <vt:lpstr>Map</vt:lpstr>
      <vt:lpstr>Correlation matrix</vt:lpstr>
      <vt:lpstr>Month  </vt:lpstr>
      <vt:lpstr>Day of Week </vt:lpstr>
      <vt:lpstr>Rural Vs Urban </vt:lpstr>
      <vt:lpstr>Number of Vech</vt:lpstr>
      <vt:lpstr>Highly Cardinality Categorical Variable</vt:lpstr>
      <vt:lpstr>Model Building</vt:lpstr>
      <vt:lpstr>Data Preparation</vt:lpstr>
      <vt:lpstr>Initial building </vt:lpstr>
      <vt:lpstr>Random Forest Model</vt:lpstr>
      <vt:lpstr>Permutation Variable Importance </vt:lpstr>
      <vt:lpstr>PCA</vt:lpstr>
      <vt:lpstr>Machine Learning Algorithm tested </vt:lpstr>
      <vt:lpstr>Hyperparameter tuning using GridSearch</vt:lpstr>
      <vt:lpstr>Evaluation + Ensemble Model</vt:lpstr>
      <vt:lpstr>ROC Curve - Micro Averaging</vt:lpstr>
      <vt:lpstr>Learning Curve</vt:lpstr>
      <vt:lpstr>Ensemble Model</vt:lpstr>
      <vt:lpstr>Model recommendation </vt:lpstr>
      <vt:lpstr>IMPLICATION &amp; IMPROVEMENT</vt:lpstr>
      <vt:lpstr>Implication</vt:lpstr>
      <vt:lpstr>Improvement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Potential of Machine Learning in Insurance Claims </dc:title>
  <dc:creator>Kevin Chan</dc:creator>
  <cp:lastModifiedBy>kclt chan</cp:lastModifiedBy>
  <cp:revision>3</cp:revision>
  <dcterms:modified xsi:type="dcterms:W3CDTF">2020-09-04T12:46:59Z</dcterms:modified>
</cp:coreProperties>
</file>