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0" r:id="rId5"/>
    <p:sldId id="265" r:id="rId6"/>
    <p:sldId id="266" r:id="rId7"/>
    <p:sldId id="267" r:id="rId8"/>
    <p:sldId id="270" r:id="rId9"/>
    <p:sldId id="271" r:id="rId10"/>
    <p:sldId id="272" r:id="rId11"/>
    <p:sldId id="273" r:id="rId12"/>
  </p:sldIdLst>
  <p:sldSz cx="12192000" cy="6858000"/>
  <p:notesSz cx="6858000" cy="9144000"/>
  <p:embeddedFontLst>
    <p:embeddedFont>
      <p:font typeface="Oi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tyW5ytG2QzhO0bomHZxkHQZw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A8D"/>
    <a:srgbClr val="FFFFFF"/>
    <a:srgbClr val="283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245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36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69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03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952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84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74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1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5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7D7D7"/>
                </a:solidFill>
                <a:latin typeface="Oi"/>
                <a:ea typeface="Oi"/>
                <a:cs typeface="Oi"/>
                <a:sym typeface="Oi"/>
              </a:rPr>
              <a:t>www.9slide.vn</a:t>
            </a:r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8"/>
          <p:cNvSpPr/>
          <p:nvPr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34961778" y="-1303020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34961778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-23164800" y="19493180"/>
            <a:ext cx="395021" cy="39502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16" name="Google Shape;16;p8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8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>
                <a:solidFill>
                  <a:srgbClr val="BFBFBF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i"/>
                <a:ea typeface="Oi"/>
                <a:cs typeface="Oi"/>
                <a:sym typeface="O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447791" y="5080696"/>
            <a:ext cx="34013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err="1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Tên</a:t>
            </a:r>
            <a:r>
              <a:rPr lang="en-US" sz="1700" b="1" i="0" u="none" strike="noStrike" cap="none" dirty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Học</a:t>
            </a:r>
            <a:r>
              <a:rPr lang="en-US" sz="1700" b="1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Viên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: </a:t>
            </a:r>
            <a:r>
              <a:rPr lang="en-US" sz="1700" b="1" i="0" u="none" strike="noStrike" cap="none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Kiều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i="0" u="none" strike="noStrike" cap="none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Công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Minh</a:t>
            </a:r>
            <a:endParaRPr b="1" dirty="0">
              <a:latin typeface="+mj-lt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78683" y="2400054"/>
            <a:ext cx="6588174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smtClean="0">
                <a:solidFill>
                  <a:srgbClr val="154A8D"/>
                </a:solidFill>
                <a:latin typeface="Arial"/>
                <a:ea typeface="Arial"/>
                <a:cs typeface="Arial"/>
                <a:sym typeface="Arial"/>
              </a:rPr>
              <a:t>XÂY DỰNG WEBSITE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 smtClean="0">
                <a:solidFill>
                  <a:srgbClr val="154A8D"/>
                </a:solidFill>
                <a:latin typeface="Arial"/>
                <a:ea typeface="Arial"/>
                <a:cs typeface="Arial"/>
                <a:sym typeface="Arial"/>
              </a:rPr>
              <a:t>QUẢN LÝ THƯ VIỆN </a:t>
            </a:r>
            <a:endParaRPr sz="5000" b="1" i="0" u="none" strike="noStrike" cap="none" dirty="0">
              <a:solidFill>
                <a:srgbClr val="15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429158" y="5439284"/>
            <a:ext cx="39741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 err="1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Tên</a:t>
            </a:r>
            <a:r>
              <a:rPr lang="en-US" sz="1700" b="1" i="0" u="none" strike="noStrike" cap="none" dirty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i="0" u="none" strike="noStrike" cap="none" dirty="0" err="1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Giảng</a:t>
            </a:r>
            <a:r>
              <a:rPr lang="en-US" sz="1700" b="1" i="0" u="none" strike="noStrike" cap="none" dirty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V</a:t>
            </a:r>
            <a:r>
              <a:rPr lang="en-US" sz="1700" b="1" i="0" u="none" strike="noStrike" cap="none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iên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: </a:t>
            </a:r>
            <a:r>
              <a:rPr lang="en-US" sz="1700" b="1" i="0" u="none" strike="noStrike" cap="none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Trần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1700" b="1" i="0" u="none" strike="noStrike" cap="none" dirty="0" err="1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Mạnh</a:t>
            </a:r>
            <a:r>
              <a:rPr lang="en-US" sz="1700" b="1" i="0" u="none" strike="noStrike" cap="none" dirty="0" smtClean="0">
                <a:solidFill>
                  <a:srgbClr val="F37422"/>
                </a:solidFill>
                <a:latin typeface="+mj-lt"/>
                <a:ea typeface="Oi"/>
                <a:cs typeface="Oi"/>
                <a:sym typeface="Oi"/>
              </a:rPr>
              <a:t> Chung</a:t>
            </a:r>
            <a:endParaRPr b="1" dirty="0">
              <a:latin typeface="+mj-l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0352" y="1667111"/>
            <a:ext cx="6262861" cy="415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792" y="231703"/>
            <a:ext cx="1143000" cy="821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4. GIAO DIỆN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8290" y="857560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0">
              <a:buNone/>
            </a:pPr>
            <a:r>
              <a:rPr lang="en-US" sz="2000" dirty="0" smtClean="0">
                <a:solidFill>
                  <a:srgbClr val="154A8D"/>
                </a:solidFill>
              </a:rPr>
              <a:t>4.5. Export File To XLSX</a:t>
            </a: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84" y="1779607"/>
            <a:ext cx="9726904" cy="36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854889" y="3113529"/>
            <a:ext cx="26840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500" b="1" dirty="0" smtClean="0">
                <a:solidFill>
                  <a:srgbClr val="154A8D"/>
                </a:solidFill>
              </a:rPr>
              <a:t>THANKS</a:t>
            </a:r>
            <a:endParaRPr lang="vi-VN" sz="3500" b="1" dirty="0">
              <a:solidFill>
                <a:srgbClr val="154A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500" b="1" dirty="0" smtClean="0">
                <a:solidFill>
                  <a:srgbClr val="154A8D"/>
                </a:solidFill>
              </a:rPr>
              <a:t>NỘI DUNG CẦN XỬ LÝ</a:t>
            </a:r>
            <a:endParaRPr lang="vi-VN" sz="3500" b="1" dirty="0">
              <a:solidFill>
                <a:srgbClr val="154A8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2472" y="1891145"/>
            <a:ext cx="78970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54A8D"/>
                </a:solidFill>
              </a:rPr>
              <a:t>Admin can be List</a:t>
            </a: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54A8D"/>
                </a:solidFill>
              </a:rPr>
              <a:t>Admin search Librarian by name</a:t>
            </a:r>
          </a:p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54A8D"/>
                </a:solidFill>
              </a:rPr>
              <a:t>Librarian can Export </a:t>
            </a:r>
            <a:r>
              <a:rPr lang="en-US" sz="2000" dirty="0" err="1">
                <a:solidFill>
                  <a:srgbClr val="154A8D"/>
                </a:solidFill>
              </a:rPr>
              <a:t>I</a:t>
            </a:r>
            <a:r>
              <a:rPr lang="en-US" sz="2000" dirty="0" err="1" smtClean="0">
                <a:solidFill>
                  <a:srgbClr val="154A8D"/>
                </a:solidFill>
              </a:rPr>
              <a:t>ssueed</a:t>
            </a:r>
            <a:r>
              <a:rPr lang="en-US" sz="2000" dirty="0" smtClean="0">
                <a:solidFill>
                  <a:srgbClr val="154A8D"/>
                </a:solidFill>
              </a:rPr>
              <a:t> Books to file CSV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54A8D"/>
                </a:solidFill>
              </a:rPr>
              <a:t>Librarian </a:t>
            </a:r>
            <a:r>
              <a:rPr lang="en-US" sz="2000" dirty="0">
                <a:solidFill>
                  <a:srgbClr val="154A8D"/>
                </a:solidFill>
              </a:rPr>
              <a:t>can Export </a:t>
            </a:r>
            <a:r>
              <a:rPr lang="en-US" sz="2000" dirty="0" err="1">
                <a:solidFill>
                  <a:srgbClr val="154A8D"/>
                </a:solidFill>
              </a:rPr>
              <a:t>Issueed</a:t>
            </a:r>
            <a:r>
              <a:rPr lang="en-US" sz="2000" dirty="0">
                <a:solidFill>
                  <a:srgbClr val="154A8D"/>
                </a:solidFill>
              </a:rPr>
              <a:t> Books to file </a:t>
            </a:r>
            <a:r>
              <a:rPr lang="en-US" sz="2000" dirty="0" smtClean="0">
                <a:solidFill>
                  <a:srgbClr val="154A8D"/>
                </a:solidFill>
              </a:rPr>
              <a:t>XLSX</a:t>
            </a:r>
            <a:endParaRPr lang="en-US" sz="2000" dirty="0">
              <a:solidFill>
                <a:srgbClr val="154A8D"/>
              </a:solidFill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rgbClr val="154A8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1. DATABASE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96706"/>
            <a:ext cx="5911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54A8D"/>
                </a:solidFill>
              </a:rPr>
              <a:t>Sử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dụng</a:t>
            </a:r>
            <a:r>
              <a:rPr lang="en-US" sz="2000" dirty="0">
                <a:solidFill>
                  <a:srgbClr val="154A8D"/>
                </a:solidFill>
              </a:rPr>
              <a:t> database </a:t>
            </a:r>
            <a:r>
              <a:rPr lang="en-US" sz="2000" dirty="0" err="1">
                <a:solidFill>
                  <a:srgbClr val="154A8D"/>
                </a:solidFill>
              </a:rPr>
              <a:t>Elibrary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endParaRPr lang="en-US" sz="2000" dirty="0" smtClean="0">
              <a:solidFill>
                <a:srgbClr val="154A8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54A8D"/>
                </a:solidFill>
              </a:rPr>
              <a:t>Các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bảng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sử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dụng</a:t>
            </a:r>
            <a:r>
              <a:rPr lang="en-US" sz="2000" dirty="0">
                <a:solidFill>
                  <a:srgbClr val="154A8D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i="1" dirty="0">
                <a:solidFill>
                  <a:srgbClr val="154A8D"/>
                </a:solidFill>
              </a:rPr>
              <a:t>+ </a:t>
            </a:r>
            <a:r>
              <a:rPr lang="en-US" sz="2000" i="1" dirty="0" err="1">
                <a:solidFill>
                  <a:srgbClr val="154A8D"/>
                </a:solidFill>
              </a:rPr>
              <a:t>users_information</a:t>
            </a:r>
            <a:endParaRPr lang="en-US" sz="2000" i="1" dirty="0">
              <a:solidFill>
                <a:srgbClr val="154A8D"/>
              </a:solidFill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rgbClr val="154A8D"/>
                </a:solidFill>
              </a:rPr>
              <a:t>	+ </a:t>
            </a:r>
            <a:r>
              <a:rPr lang="en-US" sz="2000" i="1" dirty="0" smtClean="0">
                <a:solidFill>
                  <a:srgbClr val="154A8D"/>
                </a:solidFill>
              </a:rPr>
              <a:t>books</a:t>
            </a:r>
            <a:endParaRPr lang="en-US" sz="2000" i="1" dirty="0">
              <a:solidFill>
                <a:srgbClr val="154A8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4362-1948-45DA-8CE0-DF7BCE573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181"/>
          <a:stretch/>
        </p:blipFill>
        <p:spPr>
          <a:xfrm>
            <a:off x="6096000" y="1296706"/>
            <a:ext cx="4256572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2" y="246861"/>
            <a:ext cx="6640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2. CÔNG </a:t>
            </a:r>
            <a:r>
              <a:rPr lang="en-US" sz="3000" b="1" dirty="0" smtClean="0">
                <a:solidFill>
                  <a:srgbClr val="154A8D"/>
                </a:solidFill>
              </a:rPr>
              <a:t>NGHỆ, CÔNG CỤ SỬ DỤNG</a:t>
            </a:r>
            <a:endParaRPr lang="vi-VN" sz="3000" b="1" dirty="0">
              <a:solidFill>
                <a:srgbClr val="154A8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8" y="1847517"/>
            <a:ext cx="1267843" cy="1267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26" y="1847517"/>
            <a:ext cx="2864469" cy="111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90" y="3971636"/>
            <a:ext cx="3525539" cy="1035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88" y="1797732"/>
            <a:ext cx="3311701" cy="1367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70" y="4276436"/>
            <a:ext cx="4063066" cy="823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" y="3700353"/>
            <a:ext cx="1707567" cy="17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3. CẤU TRÚC PROJECT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835" y="1591369"/>
            <a:ext cx="640080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154A8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4A8D"/>
                </a:solidFill>
              </a:rPr>
              <a:t>controller: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dirty="0" err="1">
                <a:solidFill>
                  <a:srgbClr val="154A8D"/>
                </a:solidFill>
              </a:rPr>
              <a:t>Chứa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các</a:t>
            </a:r>
            <a:r>
              <a:rPr lang="en-US" sz="2000" dirty="0">
                <a:solidFill>
                  <a:srgbClr val="154A8D"/>
                </a:solidFill>
              </a:rPr>
              <a:t> class </a:t>
            </a:r>
            <a:r>
              <a:rPr lang="en-US" sz="2000" dirty="0" err="1">
                <a:solidFill>
                  <a:srgbClr val="154A8D"/>
                </a:solidFill>
              </a:rPr>
              <a:t>xử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lý</a:t>
            </a:r>
            <a:r>
              <a:rPr lang="en-US" sz="2000" dirty="0">
                <a:solidFill>
                  <a:srgbClr val="154A8D"/>
                </a:solidFill>
              </a:rPr>
              <a:t> request </a:t>
            </a:r>
            <a:r>
              <a:rPr lang="en-US" sz="2000" dirty="0" err="1">
                <a:solidFill>
                  <a:srgbClr val="154A8D"/>
                </a:solidFill>
              </a:rPr>
              <a:t>từ</a:t>
            </a:r>
            <a:r>
              <a:rPr lang="en-US" sz="2000" dirty="0">
                <a:solidFill>
                  <a:srgbClr val="154A8D"/>
                </a:solidFill>
              </a:rPr>
              <a:t>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4A8D"/>
                </a:solidFill>
              </a:rPr>
              <a:t>entity: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dirty="0" err="1">
                <a:solidFill>
                  <a:srgbClr val="154A8D"/>
                </a:solidFill>
              </a:rPr>
              <a:t>Chứa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các</a:t>
            </a:r>
            <a:r>
              <a:rPr lang="en-US" sz="2000" dirty="0">
                <a:solidFill>
                  <a:srgbClr val="154A8D"/>
                </a:solidFill>
              </a:rPr>
              <a:t> class </a:t>
            </a:r>
            <a:r>
              <a:rPr lang="en-US" sz="2000" dirty="0" err="1">
                <a:solidFill>
                  <a:srgbClr val="154A8D"/>
                </a:solidFill>
              </a:rPr>
              <a:t>lưu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trữ</a:t>
            </a:r>
            <a:r>
              <a:rPr lang="en-US" sz="2000" dirty="0">
                <a:solidFill>
                  <a:srgbClr val="154A8D"/>
                </a:solidFill>
              </a:rPr>
              <a:t> data </a:t>
            </a:r>
            <a:r>
              <a:rPr lang="en-US" sz="2000" dirty="0" err="1">
                <a:solidFill>
                  <a:srgbClr val="154A8D"/>
                </a:solidFill>
              </a:rPr>
              <a:t>từ</a:t>
            </a:r>
            <a:r>
              <a:rPr lang="en-US" sz="2000" dirty="0">
                <a:solidFill>
                  <a:srgbClr val="154A8D"/>
                </a:solidFill>
              </a:rPr>
              <a:t>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54A8D"/>
                </a:solidFill>
              </a:rPr>
              <a:t>r</a:t>
            </a:r>
            <a:r>
              <a:rPr lang="en-US" sz="2000" dirty="0" err="1" smtClean="0">
                <a:solidFill>
                  <a:srgbClr val="154A8D"/>
                </a:solidFill>
              </a:rPr>
              <a:t>eporsitory</a:t>
            </a:r>
            <a:r>
              <a:rPr lang="en-US" sz="2000" dirty="0">
                <a:solidFill>
                  <a:srgbClr val="154A8D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dirty="0" err="1">
                <a:solidFill>
                  <a:srgbClr val="154A8D"/>
                </a:solidFill>
              </a:rPr>
              <a:t>Chứa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các</a:t>
            </a:r>
            <a:r>
              <a:rPr lang="en-US" sz="2000" dirty="0">
                <a:solidFill>
                  <a:srgbClr val="154A8D"/>
                </a:solidFill>
              </a:rPr>
              <a:t> class </a:t>
            </a:r>
            <a:r>
              <a:rPr lang="en-US" sz="2000" dirty="0" err="1">
                <a:solidFill>
                  <a:srgbClr val="154A8D"/>
                </a:solidFill>
              </a:rPr>
              <a:t>xử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lý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giao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tiếp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với</a:t>
            </a:r>
            <a:r>
              <a:rPr lang="en-US" sz="2000" dirty="0">
                <a:solidFill>
                  <a:srgbClr val="154A8D"/>
                </a:solidFill>
              </a:rPr>
              <a:t>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54A8D"/>
                </a:solidFill>
              </a:rPr>
              <a:t>service: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dirty="0" err="1">
                <a:solidFill>
                  <a:srgbClr val="154A8D"/>
                </a:solidFill>
              </a:rPr>
              <a:t>X</a:t>
            </a:r>
            <a:r>
              <a:rPr lang="en-US" sz="2000" dirty="0" err="1" smtClean="0">
                <a:solidFill>
                  <a:srgbClr val="154A8D"/>
                </a:solidFill>
              </a:rPr>
              <a:t>ử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lý</a:t>
            </a:r>
            <a:r>
              <a:rPr lang="en-US" sz="2000" dirty="0">
                <a:solidFill>
                  <a:srgbClr val="154A8D"/>
                </a:solidFill>
              </a:rPr>
              <a:t> logic </a:t>
            </a:r>
            <a:r>
              <a:rPr lang="en-US" sz="2000" dirty="0" err="1">
                <a:solidFill>
                  <a:srgbClr val="154A8D"/>
                </a:solidFill>
              </a:rPr>
              <a:t>phục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vụ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cho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err="1">
                <a:solidFill>
                  <a:srgbClr val="154A8D"/>
                </a:solidFill>
              </a:rPr>
              <a:t>tầng</a:t>
            </a:r>
            <a:r>
              <a:rPr lang="en-US" sz="2000" dirty="0">
                <a:solidFill>
                  <a:srgbClr val="154A8D"/>
                </a:solidFill>
              </a:rPr>
              <a:t> </a:t>
            </a:r>
            <a:r>
              <a:rPr lang="en-US" sz="2000" dirty="0" smtClean="0">
                <a:solidFill>
                  <a:srgbClr val="154A8D"/>
                </a:solidFill>
              </a:rPr>
              <a:t>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54A8D"/>
                </a:solidFill>
              </a:rPr>
              <a:t>templates: </a:t>
            </a:r>
            <a:endParaRPr lang="en-US" sz="2000" dirty="0">
              <a:solidFill>
                <a:srgbClr val="154A8D"/>
              </a:solidFill>
            </a:endParaRPr>
          </a:p>
          <a:p>
            <a:pPr marL="571500" lvl="1" indent="0">
              <a:buNone/>
            </a:pPr>
            <a:r>
              <a:rPr lang="en-US" sz="2000" dirty="0">
                <a:solidFill>
                  <a:srgbClr val="154A8D"/>
                </a:solidFill>
              </a:rPr>
              <a:t>	</a:t>
            </a:r>
            <a:r>
              <a:rPr lang="en-US" sz="2000" dirty="0" err="1" smtClean="0">
                <a:solidFill>
                  <a:srgbClr val="154A8D"/>
                </a:solidFill>
              </a:rPr>
              <a:t>Chứa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các</a:t>
            </a:r>
            <a:r>
              <a:rPr lang="en-US" sz="2000" dirty="0" smtClean="0">
                <a:solidFill>
                  <a:srgbClr val="154A8D"/>
                </a:solidFill>
              </a:rPr>
              <a:t> file Html </a:t>
            </a:r>
            <a:r>
              <a:rPr lang="en-US" sz="2000" dirty="0" err="1" smtClean="0">
                <a:solidFill>
                  <a:srgbClr val="154A8D"/>
                </a:solidFill>
              </a:rPr>
              <a:t>phục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vụ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hiển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thị</a:t>
            </a:r>
            <a:endParaRPr lang="en-US" sz="2000" dirty="0">
              <a:solidFill>
                <a:srgbClr val="154A8D"/>
              </a:solidFill>
            </a:endParaRPr>
          </a:p>
          <a:p>
            <a:pPr marL="571500" lvl="1" indent="0">
              <a:buNone/>
            </a:pPr>
            <a:endParaRPr lang="en-US" sz="2000" dirty="0">
              <a:solidFill>
                <a:srgbClr val="154A8D"/>
              </a:solidFill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993" y="1766185"/>
            <a:ext cx="3063079" cy="33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4. GIAO DIỆN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835" y="1591369"/>
            <a:ext cx="640080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154A8D"/>
              </a:solidFill>
            </a:endParaRPr>
          </a:p>
          <a:p>
            <a:pPr marL="571500" lvl="1" indent="0">
              <a:buNone/>
            </a:pPr>
            <a:endParaRPr lang="en-US" sz="2000" dirty="0">
              <a:solidFill>
                <a:srgbClr val="154A8D"/>
              </a:solidFill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rgbClr val="154A8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8290" y="857560"/>
            <a:ext cx="64008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0">
              <a:buNone/>
            </a:pPr>
            <a:r>
              <a:rPr lang="en-US" sz="2000" dirty="0" smtClean="0">
                <a:solidFill>
                  <a:srgbClr val="154A8D"/>
                </a:solidFill>
              </a:rPr>
              <a:t>4.1. </a:t>
            </a:r>
            <a:r>
              <a:rPr lang="en-US" sz="2000" dirty="0" err="1" smtClean="0">
                <a:solidFill>
                  <a:srgbClr val="154A8D"/>
                </a:solidFill>
              </a:rPr>
              <a:t>Giao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diện</a:t>
            </a:r>
            <a:r>
              <a:rPr lang="en-US" sz="2000" dirty="0" smtClean="0">
                <a:solidFill>
                  <a:srgbClr val="154A8D"/>
                </a:solidFill>
              </a:rPr>
              <a:t> List Librarian</a:t>
            </a:r>
            <a:endParaRPr lang="en-US" sz="2000" dirty="0">
              <a:solidFill>
                <a:srgbClr val="154A8D"/>
              </a:solidFill>
            </a:endParaRPr>
          </a:p>
          <a:p>
            <a:pPr marL="514350" lvl="0" indent="-51435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68" y="1678805"/>
            <a:ext cx="9990686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4. GIAO DIỆN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8290" y="857560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0">
              <a:buNone/>
            </a:pPr>
            <a:r>
              <a:rPr lang="en-US" sz="2000" dirty="0" smtClean="0">
                <a:solidFill>
                  <a:srgbClr val="154A8D"/>
                </a:solidFill>
              </a:rPr>
              <a:t>4.2. </a:t>
            </a:r>
            <a:r>
              <a:rPr lang="en-US" sz="2000" dirty="0" err="1" smtClean="0">
                <a:solidFill>
                  <a:srgbClr val="154A8D"/>
                </a:solidFill>
              </a:rPr>
              <a:t>Giao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diện</a:t>
            </a:r>
            <a:r>
              <a:rPr lang="en-US" sz="2000" dirty="0" smtClean="0">
                <a:solidFill>
                  <a:srgbClr val="154A8D"/>
                </a:solidFill>
              </a:rPr>
              <a:t> Search Librarian by name</a:t>
            </a: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466" y="2537382"/>
            <a:ext cx="9541067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4. GIAO DIỆN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8290" y="857560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0">
              <a:buNone/>
            </a:pPr>
            <a:r>
              <a:rPr lang="en-US" sz="2000" dirty="0" smtClean="0">
                <a:solidFill>
                  <a:srgbClr val="154A8D"/>
                </a:solidFill>
              </a:rPr>
              <a:t>4.3. </a:t>
            </a:r>
            <a:r>
              <a:rPr lang="en-US" sz="2000" dirty="0" err="1" smtClean="0">
                <a:solidFill>
                  <a:srgbClr val="154A8D"/>
                </a:solidFill>
              </a:rPr>
              <a:t>Giao</a:t>
            </a:r>
            <a:r>
              <a:rPr lang="en-US" sz="2000" dirty="0" smtClean="0">
                <a:solidFill>
                  <a:srgbClr val="154A8D"/>
                </a:solidFill>
              </a:rPr>
              <a:t> </a:t>
            </a:r>
            <a:r>
              <a:rPr lang="en-US" sz="2000" dirty="0" err="1" smtClean="0">
                <a:solidFill>
                  <a:srgbClr val="154A8D"/>
                </a:solidFill>
              </a:rPr>
              <a:t>diện</a:t>
            </a:r>
            <a:r>
              <a:rPr lang="en-US" sz="2000" dirty="0" smtClean="0">
                <a:solidFill>
                  <a:srgbClr val="154A8D"/>
                </a:solidFill>
              </a:rPr>
              <a:t> List Book</a:t>
            </a: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47" y="2383086"/>
            <a:ext cx="10640291" cy="21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28600"/>
            <a:ext cx="1143000" cy="8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542473" y="228600"/>
            <a:ext cx="4553527" cy="95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/>
          </a:p>
        </p:txBody>
      </p:sp>
      <p:sp>
        <p:nvSpPr>
          <p:cNvPr id="2" name="Rectangle 1"/>
          <p:cNvSpPr/>
          <p:nvPr/>
        </p:nvSpPr>
        <p:spPr>
          <a:xfrm>
            <a:off x="1542473" y="246861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000" b="1" dirty="0" smtClean="0">
                <a:solidFill>
                  <a:srgbClr val="154A8D"/>
                </a:solidFill>
              </a:rPr>
              <a:t>4. GIAO DIỆN</a:t>
            </a:r>
            <a:endParaRPr lang="vi-VN" sz="3000" b="1" dirty="0">
              <a:solidFill>
                <a:srgbClr val="154A8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88290" y="857560"/>
            <a:ext cx="6400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0">
              <a:buNone/>
            </a:pPr>
            <a:r>
              <a:rPr lang="en-US" sz="2000" dirty="0" smtClean="0">
                <a:solidFill>
                  <a:srgbClr val="154A8D"/>
                </a:solidFill>
              </a:rPr>
              <a:t>4.4. Export File To CSV</a:t>
            </a:r>
            <a:endParaRPr lang="en-US" sz="1800" b="1" dirty="0" smtClean="0">
              <a:solidFill>
                <a:srgbClr val="154A8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73" y="1766562"/>
            <a:ext cx="8996218" cy="39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9Slide - 2019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132</Words>
  <Application>Microsoft Office PowerPoint</Application>
  <PresentationFormat>Widescreen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kc minh</cp:lastModifiedBy>
  <cp:revision>32</cp:revision>
  <dcterms:created xsi:type="dcterms:W3CDTF">2020-08-07T13:14:06Z</dcterms:created>
  <dcterms:modified xsi:type="dcterms:W3CDTF">2022-07-26T09:39:12Z</dcterms:modified>
</cp:coreProperties>
</file>