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>
        <p:scale>
          <a:sx n="100" d="100"/>
          <a:sy n="100" d="100"/>
        </p:scale>
        <p:origin x="-1542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B7C6-17D3-4E3A-BD05-12029FD86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0691-7CB7-444D-A841-3AAE2F541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0151-AEB7-4709-822F-B3B66B71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A664-8689-4981-9E0A-5F99702E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25EA-1164-4B1E-BADB-3D749BC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70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46A6-C2E6-4BB8-BB3B-80BF3E1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E09D1-AFD1-4E40-A205-A03D6420E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9082-796C-4C2B-862E-2E9BA0D5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7C9E-B5F5-4844-8B9D-3EFD9EAF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85A3-D8E9-49B8-91F9-E2CBE39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52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2CB5-857B-4761-9BDC-4083B7A2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21E2-98BC-42BD-9850-4657BB80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609C-54A2-4C64-B410-BB6D1560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577F-5E82-4107-84A0-EC3C6FA6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0263-ABCC-495E-B9F8-BB2B8A82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3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088D-82EC-4CCD-BC6B-1707BA4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4ADE-08DD-4CA1-883E-368A4C30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9A41-7A3B-4299-917B-F185FE7F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7728-DED0-47EA-AD38-6FCD3DC5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5894-E76D-4A2D-9AB6-CA29D5E7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13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93BD-CAFE-4FD8-AA68-840246A2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005C-84B7-4C74-82DF-FE8A636F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3E66-7FA4-416D-94D3-3A2C13A2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4728-82EE-4E5D-BD61-A25BDE93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6F2DC-3EB9-4F5B-86F2-7EA9CF39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13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EB14-3150-47B2-86DB-D3F292A5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07C4-267F-4656-85AA-797DEBA67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9394F-C689-4D24-9E3D-1E96C3A42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CFE6-F18C-4E0C-82AC-559D1EFF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A3FF-D3CC-4F36-8851-6C1AE35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619DB-96B1-4502-89E6-747E572F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50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2F63-6FD8-4BF7-BE66-A5B0E1E3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5554C-F67D-41CA-8AC1-12C28FF5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0E264-F514-438C-90AF-1E489CD0B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D8E3-7A67-4E7A-93EF-D3C7A50CE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0975E-0297-49E9-8426-AEB164E8A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22DCF-7734-4D47-981B-B5D4B594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D0C81-E48B-4DDA-BB32-F7A6392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25387-1030-4127-A310-DA2FFF51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7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473C-E0D0-4358-B160-11BE5A43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E4F9B-6AAD-4782-A9F2-086374F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5BBC4-023D-4FEE-930F-0E212172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7A69-C555-4265-A05A-F31C71E7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74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96197-1178-49DD-8D9A-F93D4208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E9766-9ECB-43BB-BADC-F825618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C11B8-9BA4-43D2-973D-32C00FAC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56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9B6D-71A7-41D6-B532-95E21F25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69E4-EFBB-4906-B1D2-5CB358E1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96AB5-A0D2-4A7C-8D9F-3E6B429F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966C-95F4-4F6B-A34E-4F79EEF9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E62B-AF1D-41D6-9A77-FE051C19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2B739-F0B2-4149-B2B6-569AE3D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89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E10B-BE1F-444F-A6A2-543D5707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183D4-17B1-4BBE-91E0-F65B62805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0CE05-60AD-4E33-AD88-6A9B32CA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4D050-C29E-48CD-B623-DF38DFE2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3779B-3901-45DF-BD5E-A9A5AF78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26AEE-A030-4861-8B13-BD1A67C0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28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85EAC-750E-4AC5-9997-2D532D3B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5126-32B0-410B-9C7A-64202519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DE8F-DD74-4DB0-AA0F-F20CD6919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3344-B0D9-4C57-8E33-DB7F995E87C2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FF95-2BD9-4042-92F7-37E4425D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796A-DAE7-4C20-AC58-21E682546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BC0D-948D-4754-B17D-CBB230AE83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651BE-3C97-40B2-9B0E-3A1FBB80F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07229"/>
              </p:ext>
            </p:extLst>
          </p:nvPr>
        </p:nvGraphicFramePr>
        <p:xfrm>
          <a:off x="2890367" y="1988399"/>
          <a:ext cx="15182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">
                  <a:extLst>
                    <a:ext uri="{9D8B030D-6E8A-4147-A177-3AD203B41FA5}">
                      <a16:colId xmlns:a16="http://schemas.microsoft.com/office/drawing/2014/main" val="3350901610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600935684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99215444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1970682749"/>
                    </a:ext>
                  </a:extLst>
                </a:gridCol>
              </a:tblGrid>
              <a:tr h="3511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304979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187308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4490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23648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ED612599-6CCA-4F9F-A899-8D0A52E79D49}"/>
              </a:ext>
            </a:extLst>
          </p:cNvPr>
          <p:cNvGrpSpPr/>
          <p:nvPr/>
        </p:nvGrpSpPr>
        <p:grpSpPr>
          <a:xfrm>
            <a:off x="3651179" y="2718024"/>
            <a:ext cx="376229" cy="380580"/>
            <a:chOff x="4029080" y="2705100"/>
            <a:chExt cx="376229" cy="38058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AD8D6C-04B5-44D8-9B84-0C9276557931}"/>
                </a:ext>
              </a:extLst>
            </p:cNvPr>
            <p:cNvCxnSpPr/>
            <p:nvPr/>
          </p:nvCxnSpPr>
          <p:spPr>
            <a:xfrm flipV="1">
              <a:off x="4029080" y="2705100"/>
              <a:ext cx="0" cy="38057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F6DD7B-DF1D-481D-A002-A3827AABA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9080" y="3085679"/>
              <a:ext cx="376229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289D45F-2A07-472A-83D9-45B7E59FE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20206"/>
              </p:ext>
            </p:extLst>
          </p:nvPr>
        </p:nvGraphicFramePr>
        <p:xfrm>
          <a:off x="4486033" y="1988399"/>
          <a:ext cx="15182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">
                  <a:extLst>
                    <a:ext uri="{9D8B030D-6E8A-4147-A177-3AD203B41FA5}">
                      <a16:colId xmlns:a16="http://schemas.microsoft.com/office/drawing/2014/main" val="3350901610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600935684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99215444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1970682749"/>
                    </a:ext>
                  </a:extLst>
                </a:gridCol>
              </a:tblGrid>
              <a:tr h="3511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304979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187308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4490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23648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3909E59B-4847-4E11-BE9B-13419DB5E937}"/>
              </a:ext>
            </a:extLst>
          </p:cNvPr>
          <p:cNvGrpSpPr/>
          <p:nvPr/>
        </p:nvGrpSpPr>
        <p:grpSpPr>
          <a:xfrm>
            <a:off x="4863460" y="2522799"/>
            <a:ext cx="376229" cy="380580"/>
            <a:chOff x="4029080" y="2705100"/>
            <a:chExt cx="376229" cy="3805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00BA1B-45B8-4952-A33D-112068AB4378}"/>
                </a:ext>
              </a:extLst>
            </p:cNvPr>
            <p:cNvCxnSpPr/>
            <p:nvPr/>
          </p:nvCxnSpPr>
          <p:spPr>
            <a:xfrm flipV="1">
              <a:off x="4029080" y="2705100"/>
              <a:ext cx="0" cy="38057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9E013FF-B795-44DA-AB54-3E373237D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9080" y="3085679"/>
              <a:ext cx="376229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4C85237-88C5-4F54-95CC-E46DE466D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31627"/>
              </p:ext>
            </p:extLst>
          </p:nvPr>
        </p:nvGraphicFramePr>
        <p:xfrm>
          <a:off x="6081699" y="1986504"/>
          <a:ext cx="15182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">
                  <a:extLst>
                    <a:ext uri="{9D8B030D-6E8A-4147-A177-3AD203B41FA5}">
                      <a16:colId xmlns:a16="http://schemas.microsoft.com/office/drawing/2014/main" val="3350901610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600935684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99215444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1970682749"/>
                    </a:ext>
                  </a:extLst>
                </a:gridCol>
              </a:tblGrid>
              <a:tr h="3511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304979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187308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4490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23648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FCF53AF3-EBDB-4F6E-8EFB-B1B9AA1FABF0}"/>
              </a:ext>
            </a:extLst>
          </p:cNvPr>
          <p:cNvGrpSpPr/>
          <p:nvPr/>
        </p:nvGrpSpPr>
        <p:grpSpPr>
          <a:xfrm rot="16200000">
            <a:off x="6452198" y="2522499"/>
            <a:ext cx="376229" cy="380580"/>
            <a:chOff x="4029080" y="2705100"/>
            <a:chExt cx="376229" cy="38058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A43031-C60F-487D-9152-5FF59798715F}"/>
                </a:ext>
              </a:extLst>
            </p:cNvPr>
            <p:cNvCxnSpPr/>
            <p:nvPr/>
          </p:nvCxnSpPr>
          <p:spPr>
            <a:xfrm flipV="1">
              <a:off x="4029080" y="2705100"/>
              <a:ext cx="0" cy="38057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7DC014-89D8-450F-B7ED-6FFFFF2C4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9080" y="3085679"/>
              <a:ext cx="376229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2864713-D84A-4669-BAF3-2D1D92213822}"/>
              </a:ext>
            </a:extLst>
          </p:cNvPr>
          <p:cNvSpPr/>
          <p:nvPr/>
        </p:nvSpPr>
        <p:spPr>
          <a:xfrm>
            <a:off x="2771775" y="1591549"/>
            <a:ext cx="6423874" cy="2922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447675">
              <a:lnSpc>
                <a:spcPct val="115000"/>
              </a:lnSpc>
              <a:spcAft>
                <a:spcPts val="1000"/>
              </a:spcAft>
            </a:pPr>
            <a:r>
              <a:rPr lang="en-A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CoordFrame2D.identity()        .translate(-1, 0.5)  		  .rotate(90) 		         .scale(1, 2)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E71F585-41FE-4C45-878B-B068C647E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9267"/>
              </p:ext>
            </p:extLst>
          </p:nvPr>
        </p:nvGraphicFramePr>
        <p:xfrm>
          <a:off x="7677365" y="1986504"/>
          <a:ext cx="15182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71">
                  <a:extLst>
                    <a:ext uri="{9D8B030D-6E8A-4147-A177-3AD203B41FA5}">
                      <a16:colId xmlns:a16="http://schemas.microsoft.com/office/drawing/2014/main" val="3350901610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600935684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99215444"/>
                    </a:ext>
                  </a:extLst>
                </a:gridCol>
                <a:gridCol w="379571">
                  <a:extLst>
                    <a:ext uri="{9D8B030D-6E8A-4147-A177-3AD203B41FA5}">
                      <a16:colId xmlns:a16="http://schemas.microsoft.com/office/drawing/2014/main" val="1970682749"/>
                    </a:ext>
                  </a:extLst>
                </a:gridCol>
              </a:tblGrid>
              <a:tr h="3511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304979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187308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4490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23648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1312EE30-0118-4519-8262-129EEAE83203}"/>
              </a:ext>
            </a:extLst>
          </p:cNvPr>
          <p:cNvGrpSpPr/>
          <p:nvPr/>
        </p:nvGrpSpPr>
        <p:grpSpPr>
          <a:xfrm rot="16200000">
            <a:off x="7863866" y="2334404"/>
            <a:ext cx="380000" cy="753001"/>
            <a:chOff x="4029078" y="2332683"/>
            <a:chExt cx="380000" cy="75300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A2C2AB-B565-462E-A013-68AB69E0422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652578" y="2709183"/>
              <a:ext cx="753001" cy="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CA58C4-1EED-4EC2-A89E-F73F7ACCF5D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219077" y="2895683"/>
              <a:ext cx="1" cy="3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4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Choy</dc:creator>
  <cp:lastModifiedBy>Kris Choy</cp:lastModifiedBy>
  <cp:revision>3</cp:revision>
  <dcterms:created xsi:type="dcterms:W3CDTF">2018-11-12T12:41:17Z</dcterms:created>
  <dcterms:modified xsi:type="dcterms:W3CDTF">2018-11-12T15:43:48Z</dcterms:modified>
</cp:coreProperties>
</file>