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4"/>
    <p:restoredTop sz="94665"/>
  </p:normalViewPr>
  <p:slideViewPr>
    <p:cSldViewPr snapToGrid="0" snapToObjects="1">
      <p:cViewPr varScale="1">
        <p:scale>
          <a:sx n="102" d="100"/>
          <a:sy n="102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9/11/17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alaxy.ansibl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mycompany.com/teh_nets/repo.gi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laxy.ansible.com/russStarr/ssh_config_from_inventory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Sharing Roles with </a:t>
            </a:r>
            <a:r>
              <a:rPr lang="en-US" dirty="0" err="1" smtClean="0"/>
              <a:t>Ansible</a:t>
            </a:r>
            <a:r>
              <a:rPr lang="en-US" dirty="0" smtClean="0"/>
              <a:t> Galaxy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Russ Starr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7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ole versions &amp;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a specific version based on </a:t>
            </a:r>
            <a:r>
              <a:rPr lang="en-US" dirty="0" err="1" smtClean="0"/>
              <a:t>Github</a:t>
            </a:r>
            <a:r>
              <a:rPr lang="en-US" dirty="0" smtClean="0"/>
              <a:t> release tag:</a:t>
            </a: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ansible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-galaxy install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geerlingguy.apache,v1.0.0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When a role requires another role</a:t>
            </a:r>
            <a:r>
              <a:rPr lang="mr-IN" dirty="0" smtClean="0">
                <a:ea typeface="Courier" charset="0"/>
                <a:cs typeface="Courier" charset="0"/>
              </a:rPr>
              <a:t>…</a:t>
            </a:r>
            <a:endParaRPr lang="en-US" dirty="0" smtClean="0">
              <a:ea typeface="Courier" charset="0"/>
              <a:cs typeface="Courier" charset="0"/>
            </a:endParaRP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Each role defines it’s own dependencies inside the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meta/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main.yml</a:t>
            </a:r>
            <a:r>
              <a:rPr lang="en-US" dirty="0" smtClean="0">
                <a:ea typeface="Courier" charset="0"/>
                <a:cs typeface="Courier" charset="0"/>
              </a:rPr>
              <a:t> file.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When a playbook requires a role</a:t>
            </a:r>
            <a:r>
              <a:rPr lang="mr-IN" dirty="0" smtClean="0">
                <a:ea typeface="Courier" charset="0"/>
                <a:cs typeface="Courier" charset="0"/>
              </a:rPr>
              <a:t>…</a:t>
            </a:r>
            <a:endParaRPr lang="en-US" dirty="0" smtClean="0">
              <a:ea typeface="Courier" charset="0"/>
              <a:cs typeface="Courier" charset="0"/>
            </a:endParaRP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Roles must be local     -OR-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Needed roles must be defined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requirements.yml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85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depending on another role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managed by the Role’s owner</a:t>
            </a:r>
          </a:p>
          <a:p>
            <a:r>
              <a:rPr lang="en-US" dirty="0" smtClean="0"/>
              <a:t>Inside meta/</a:t>
            </a:r>
            <a:r>
              <a:rPr lang="en-US" dirty="0" err="1" smtClean="0"/>
              <a:t>main.yml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dependencies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-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 role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git+https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://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bitbucket.org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ursuad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/sample_role_launchpad-ppa-webupd8,v1.0.0'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3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 depending on roles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the roles local (like using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ansible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-galaxy install </a:t>
            </a:r>
            <a:r>
              <a:rPr lang="en-US" dirty="0" smtClean="0"/>
              <a:t>command)</a:t>
            </a:r>
          </a:p>
          <a:p>
            <a:pPr marL="0" indent="0">
              <a:buNone/>
            </a:pPr>
            <a:r>
              <a:rPr lang="en-US" dirty="0" smtClean="0"/>
              <a:t>-OR-</a:t>
            </a:r>
          </a:p>
          <a:p>
            <a:r>
              <a:rPr lang="en-US" dirty="0" smtClean="0"/>
              <a:t>Manage dependencies through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requirements.yml</a:t>
            </a:r>
            <a:r>
              <a:rPr lang="en-US" dirty="0" smtClean="0"/>
              <a:t> file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src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russStarr:ssh_config_from_inventory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src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git+https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://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github.mycompany.com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/org/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repo.git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version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v1.2.4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Install requirements (and their embedded requirements) with: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nsible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-galaxy install -r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requirements.yml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 roles/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43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smtClean="0">
                <a:hlinkClick r:id="rId2"/>
              </a:rPr>
              <a:t>http://galaxy.ansible.com</a:t>
            </a:r>
            <a:r>
              <a:rPr lang="en-US" dirty="0" smtClean="0"/>
              <a:t> for existing roles to reuse or to fork</a:t>
            </a:r>
          </a:p>
          <a:p>
            <a:r>
              <a:rPr lang="en-US" dirty="0" smtClean="0"/>
              <a:t>Make use of role metadata and Travis CI</a:t>
            </a:r>
          </a:p>
          <a:p>
            <a:r>
              <a:rPr lang="en-US" dirty="0" smtClean="0"/>
              <a:t>Attempt to make roles </a:t>
            </a:r>
            <a:r>
              <a:rPr lang="en-US" dirty="0" err="1" smtClean="0"/>
              <a:t>modulasr</a:t>
            </a:r>
            <a:r>
              <a:rPr lang="en-US" dirty="0" smtClean="0"/>
              <a:t> for various use cases</a:t>
            </a:r>
          </a:p>
          <a:p>
            <a:r>
              <a:rPr lang="en-US" dirty="0" smtClean="0"/>
              <a:t>Create multiple specific roles rather than huge “do everything” roles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ocs.ansible.com</a:t>
            </a:r>
            <a:r>
              <a:rPr lang="en-US" dirty="0" smtClean="0"/>
              <a:t> is a great resource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097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Roles?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 defined by </a:t>
            </a:r>
            <a:r>
              <a:rPr lang="en-US" dirty="0" err="1" smtClean="0"/>
              <a:t>Ansible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Roles are ways of automatically loading certain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vars_files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tasks, and handlers based on a known file structure. Grouping content by roles also allows </a:t>
            </a:r>
            <a:r>
              <a:rPr lang="en-US" u="sng" dirty="0">
                <a:latin typeface="Courier" charset="0"/>
                <a:ea typeface="Courier" charset="0"/>
                <a:cs typeface="Courier" charset="0"/>
              </a:rPr>
              <a:t>easy sharing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of roles with other users.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9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roles?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Keeps playbooks down in size.</a:t>
            </a:r>
          </a:p>
          <a:p>
            <a:r>
              <a:rPr lang="en-US" dirty="0" smtClean="0"/>
              <a:t>Enables code reusability</a:t>
            </a:r>
          </a:p>
          <a:p>
            <a:r>
              <a:rPr lang="en-US" dirty="0" smtClean="0"/>
              <a:t>Standard way to organize tasks, files, templates,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4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407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site.yml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webservers.yml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fooservers.yml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roles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 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common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tasks/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main.yml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handlers/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main.yml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files/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templates/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ntp.conf.j2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defaults/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webservers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tasks/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main.yml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defaults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134046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Roles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Remove all tasks from your playbook!</a:t>
            </a:r>
          </a:p>
          <a:p>
            <a:r>
              <a:rPr lang="en-US" dirty="0" smtClean="0"/>
              <a:t>Relocate tasks to an appropriate role.</a:t>
            </a:r>
          </a:p>
          <a:p>
            <a:r>
              <a:rPr lang="en-US" dirty="0" smtClean="0"/>
              <a:t>Reference the role in the appropriate play.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---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hosts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webservers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roles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-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common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-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webservers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7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Role Sharing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Creator: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remote add origin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https</a:t>
            </a:r>
            <a:r>
              <a:rPr lang="en-US" dirty="0">
                <a:latin typeface="Courier" charset="0"/>
                <a:ea typeface="Courier" charset="0"/>
                <a:cs typeface="Courier" charset="0"/>
                <a:hlinkClick r:id="rId2"/>
              </a:rPr>
              <a:t>://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github.mycompany.com/org/repo.git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add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commit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 “infamous initial commit message”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push origin master</a:t>
            </a:r>
          </a:p>
          <a:p>
            <a:r>
              <a:rPr lang="en-US" dirty="0"/>
              <a:t>Consumer: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clone </a:t>
            </a:r>
            <a:r>
              <a:rPr lang="en-US" dirty="0">
                <a:latin typeface="Courier" charset="0"/>
                <a:ea typeface="Courier" charset="0"/>
                <a:cs typeface="Courier" charset="0"/>
                <a:hlinkClick r:id="rId2"/>
              </a:rPr>
              <a:t>https://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github.mycompany.com/org/repo.git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Pros / Cons?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Sharing with Galaxy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Now you can import roles to your existing playbooks.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ansible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-galaxy install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user.role_name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ea typeface="Courier" charset="0"/>
                <a:cs typeface="Courier" charset="0"/>
              </a:rPr>
              <a:t>Try mine out!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ansible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-galaxy install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russStarr.ssh_config_from_inventory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ea typeface="Courier" charset="0"/>
                <a:cs typeface="Courier" charset="0"/>
              </a:rPr>
              <a:t>Where does it get installed by default?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ansible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/roles</a:t>
            </a:r>
          </a:p>
          <a:p>
            <a:r>
              <a:rPr lang="en-US" dirty="0">
                <a:ea typeface="Courier" charset="0"/>
                <a:cs typeface="Courier" charset="0"/>
              </a:rPr>
              <a:t>Change this </a:t>
            </a:r>
            <a:r>
              <a:rPr lang="en-US" dirty="0" smtClean="0">
                <a:ea typeface="Courier" charset="0"/>
                <a:cs typeface="Courier" charset="0"/>
              </a:rPr>
              <a:t>using two different ways</a:t>
            </a:r>
            <a:r>
              <a:rPr lang="en-US" dirty="0"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export ANSIBLE_ROLES_PATH=./roles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ansible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-galaxy install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russStarr.ssh_config_from_inventory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--roles-path=./roles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5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Galaxy Role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https://galaxy.ansible.com/russStarr/ssh_config_from_inventory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5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I want private roles?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Creator: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ansible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-galaxy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example_role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</a:t>
            </a:r>
          </a:p>
          <a:p>
            <a:pPr lvl="1"/>
            <a:r>
              <a:rPr lang="en-US" dirty="0"/>
              <a:t>Create some tasks in tasks/</a:t>
            </a:r>
            <a:r>
              <a:rPr lang="en-US" dirty="0" err="1"/>
              <a:t>main.yml</a:t>
            </a:r>
            <a:endParaRPr lang="en-US" dirty="0"/>
          </a:p>
          <a:p>
            <a:pPr lvl="1"/>
            <a:r>
              <a:rPr lang="en-US" dirty="0"/>
              <a:t>Initialize directory as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pPr lvl="1"/>
            <a:r>
              <a:rPr lang="en-US" dirty="0"/>
              <a:t>Push to [private]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r>
              <a:rPr lang="en-US" dirty="0"/>
              <a:t>Consumer</a:t>
            </a: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ansible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-galaxy install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git+https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://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github.mycompany.com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/org/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repo.git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4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1046</TotalTime>
  <Words>410</Words>
  <Application>Microsoft Macintosh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Century Gothic</vt:lpstr>
      <vt:lpstr>Courier</vt:lpstr>
      <vt:lpstr>Mangal</vt:lpstr>
      <vt:lpstr>Wingdings 2</vt:lpstr>
      <vt:lpstr>Quotable</vt:lpstr>
      <vt:lpstr>Sharing Roles with Ansible Galaxy</vt:lpstr>
      <vt:lpstr>Ansible Roles?</vt:lpstr>
      <vt:lpstr>Why roles?</vt:lpstr>
      <vt:lpstr>Role Layout</vt:lpstr>
      <vt:lpstr>Using Roles…</vt:lpstr>
      <vt:lpstr>Basic Role Sharing…</vt:lpstr>
      <vt:lpstr>Role Sharing with Galaxy…</vt:lpstr>
      <vt:lpstr>What does a Galaxy Role look like?</vt:lpstr>
      <vt:lpstr>What if I want private roles?</vt:lpstr>
      <vt:lpstr>Role versions &amp; dependencies</vt:lpstr>
      <vt:lpstr>Role depending on another role…</vt:lpstr>
      <vt:lpstr>Playbook depending on roles…</vt:lpstr>
      <vt:lpstr>Final thoughts…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Starr,Russ</dc:creator>
  <cp:lastModifiedBy>Starr,Russ</cp:lastModifiedBy>
  <cp:revision>6</cp:revision>
  <dcterms:created xsi:type="dcterms:W3CDTF">2017-09-12T03:51:49Z</dcterms:created>
  <dcterms:modified xsi:type="dcterms:W3CDTF">2017-09-12T21:18:19Z</dcterms:modified>
</cp:coreProperties>
</file>