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3951" y="1316221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/>
          <p:nvPr/>
        </p:nvCxnSpPr>
        <p:spPr>
          <a:xfrm rot="-5400000" flipH="1">
            <a:off x="3937567" y="5252755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$/ton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 Value Driver</a:t>
                </a:r>
                <a:endParaRPr lang="en-US"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2157806" y="3679671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5"/>
            <a:chOff x="181335" y="3496199"/>
            <a:chExt cx="2745460" cy="465567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199"/>
              <a:ext cx="1275292" cy="465567"/>
              <a:chOff x="4934192" y="1056228"/>
              <a:chExt cx="1131757" cy="444629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8"/>
                <a:ext cx="1131757" cy="444627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Operational Cost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5"/>
            <a:chOff x="181335" y="3496199"/>
            <a:chExt cx="2745460" cy="465567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199"/>
              <a:ext cx="1275292" cy="465567"/>
              <a:chOff x="4934192" y="1056228"/>
              <a:chExt cx="1131757" cy="444629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8"/>
                <a:ext cx="1131757" cy="444627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Tons of Ore Produced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407869" y="5465133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50,000 tons of ore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444026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Fixed Cost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Not given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 dirty="0"/>
              </a:p>
            </p:txBody>
          </p:sp>
          <p:sp>
            <p:nvSpPr>
              <p:cNvPr id="83" name="Google Shape;83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Variable Cost $45Mil/year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 dirty="0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66724" y="3924298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$50/ton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/>
              <a:t>Value Driver Tree Template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‘optimising’ drivers which impact the main value driver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Quattrocento Sans</vt:lpstr>
      <vt:lpstr>Synergy_CF_YNR002</vt:lpstr>
      <vt:lpstr>Value Driver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Casey Khan</cp:lastModifiedBy>
  <cp:revision>1</cp:revision>
  <dcterms:created xsi:type="dcterms:W3CDTF">2019-05-15T15:57:18Z</dcterms:created>
  <dcterms:modified xsi:type="dcterms:W3CDTF">2021-01-30T15:55:39Z</dcterms:modified>
</cp:coreProperties>
</file>