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attrocento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302EC-83D5-4BC5-B1ED-998B775D1E8C}" v="4" dt="2021-01-23T18:09:56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5" y="1275172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118466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Cut cost by $9M  ~20%</a:t>
            </a:r>
            <a:endParaRPr sz="900" dirty="0"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</a:t>
            </a: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Cost</a:t>
            </a:r>
            <a:endParaRPr sz="900" dirty="0"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48224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bg1"/>
                </a:solidFill>
              </a:rPr>
              <a:t>Overuse</a:t>
            </a:r>
            <a:endParaRPr sz="900" b="1" dirty="0">
              <a:solidFill>
                <a:schemeClr val="bg1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Routine Maintenance</a:t>
            </a:r>
            <a:endParaRPr sz="900" dirty="0"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900" b="1" dirty="0">
                <a:solidFill>
                  <a:schemeClr val="bg1"/>
                </a:solidFill>
              </a:rPr>
              <a:t>Price drop</a:t>
            </a:r>
          </a:p>
        </p:txBody>
      </p:sp>
      <p:sp>
        <p:nvSpPr>
          <p:cNvPr id="26" name="Google Shape;26;p1"/>
          <p:cNvSpPr/>
          <p:nvPr/>
        </p:nvSpPr>
        <p:spPr>
          <a:xfrm>
            <a:off x="1619373" y="513398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900" b="1" dirty="0">
                <a:solidFill>
                  <a:schemeClr val="lt1"/>
                </a:solidFill>
              </a:rPr>
              <a:t>Capacity</a:t>
            </a:r>
            <a:endParaRPr lang="en-AU" sz="900" dirty="0"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900" b="1" dirty="0">
                <a:solidFill>
                  <a:schemeClr val="lt1"/>
                </a:solidFill>
              </a:rPr>
              <a:t>Excess Wear</a:t>
            </a:r>
            <a:endParaRPr lang="en-AU" sz="9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</p:cNvCxnSpPr>
          <p:nvPr/>
        </p:nvCxnSpPr>
        <p:spPr>
          <a:xfrm rot="16200000" flipH="1">
            <a:off x="337575" y="4870533"/>
            <a:ext cx="2329576" cy="233807"/>
          </a:xfrm>
          <a:prstGeom prst="bentConnector3">
            <a:avLst>
              <a:gd name="adj1" fmla="val 7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</a:t>
            </a:r>
            <a:r>
              <a:rPr lang="en-AU" sz="1900" dirty="0" err="1"/>
              <a:t>Monalco</a:t>
            </a:r>
            <a:r>
              <a:rPr lang="en-AU" sz="1900" dirty="0"/>
              <a:t> Mining Company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 dirty="0"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 dirty="0"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06868" y="976133"/>
            <a:ext cx="3583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Physician Experience has 3 storage platform options MyData</a:t>
            </a:r>
            <a:r>
              <a:rPr lang="en-US" sz="1000" dirty="0">
                <a:solidFill>
                  <a:schemeClr val="dk1"/>
                </a:solidFill>
              </a:rPr>
              <a:t>Studio, Snowflake and BDPass</a:t>
            </a:r>
            <a:endParaRPr dirty="0"/>
          </a:p>
        </p:txBody>
      </p:sp>
      <p:sp>
        <p:nvSpPr>
          <p:cNvPr id="70" name="Google Shape;67;p1">
            <a:extLst>
              <a:ext uri="{FF2B5EF4-FFF2-40B4-BE49-F238E27FC236}">
                <a16:creationId xmlns:a16="http://schemas.microsoft.com/office/drawing/2014/main" id="{B1FE732F-3C21-45EF-9054-A49EECB9CD6E}"/>
              </a:ext>
            </a:extLst>
          </p:cNvPr>
          <p:cNvSpPr txBox="1"/>
          <p:nvPr/>
        </p:nvSpPr>
        <p:spPr>
          <a:xfrm>
            <a:off x="6445510" y="5632838"/>
            <a:ext cx="2583080" cy="4000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BDPaaS is the only platform that can meet all the requirements </a:t>
            </a:r>
            <a:endParaRPr dirty="0"/>
          </a:p>
        </p:txBody>
      </p:sp>
      <p:sp>
        <p:nvSpPr>
          <p:cNvPr id="78" name="Google Shape;26;p1">
            <a:extLst>
              <a:ext uri="{FF2B5EF4-FFF2-40B4-BE49-F238E27FC236}">
                <a16:creationId xmlns:a16="http://schemas.microsoft.com/office/drawing/2014/main" id="{155F395D-B26B-448A-AE26-F363542E2738}"/>
              </a:ext>
            </a:extLst>
          </p:cNvPr>
          <p:cNvSpPr/>
          <p:nvPr/>
        </p:nvSpPr>
        <p:spPr>
          <a:xfrm>
            <a:off x="1619373" y="5765401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57A87A14D2747AC0A7EEFE8118DEE" ma:contentTypeVersion="13" ma:contentTypeDescription="Create a new document." ma:contentTypeScope="" ma:versionID="d5badb21e0f0d445d4c9cd0680879a7d">
  <xsd:schema xmlns:xsd="http://www.w3.org/2001/XMLSchema" xmlns:xs="http://www.w3.org/2001/XMLSchema" xmlns:p="http://schemas.microsoft.com/office/2006/metadata/properties" xmlns:ns3="7f47f74f-afe4-408c-b4f0-8d448839e4ae" xmlns:ns4="d14c50d5-e942-468a-9a7a-c1e435033fd0" targetNamespace="http://schemas.microsoft.com/office/2006/metadata/properties" ma:root="true" ma:fieldsID="fbb31b58965bbd474160d270c3fc142e" ns3:_="" ns4:_="">
    <xsd:import namespace="7f47f74f-afe4-408c-b4f0-8d448839e4ae"/>
    <xsd:import namespace="d14c50d5-e942-468a-9a7a-c1e435033f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7f74f-afe4-408c-b4f0-8d448839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c50d5-e942-468a-9a7a-c1e435033f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DCCDD1-3B17-499F-BA03-28219E99A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7f74f-afe4-408c-b4f0-8d448839e4ae"/>
    <ds:schemaRef ds:uri="d14c50d5-e942-468a-9a7a-c1e435033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01CEA1-52EC-40D0-A6F7-2D02898AC2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480936-E8A2-4541-A2B8-111B9ECAB62C}">
  <ds:schemaRefs>
    <ds:schemaRef ds:uri="d14c50d5-e942-468a-9a7a-c1e435033fd0"/>
    <ds:schemaRef ds:uri="http://purl.org/dc/elements/1.1/"/>
    <ds:schemaRef ds:uri="http://schemas.microsoft.com/office/2006/metadata/properties"/>
    <ds:schemaRef ds:uri="7f47f74f-afe4-408c-b4f0-8d448839e4a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Calibri</vt:lpstr>
      <vt:lpstr>Quattrocento Sans</vt:lpstr>
      <vt:lpstr>Synergy_CF_YNR002</vt:lpstr>
      <vt:lpstr>Issue Tree Monalco Mining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Casey Khan</cp:lastModifiedBy>
  <cp:revision>4</cp:revision>
  <dcterms:created xsi:type="dcterms:W3CDTF">2019-05-15T15:57:18Z</dcterms:created>
  <dcterms:modified xsi:type="dcterms:W3CDTF">2021-01-23T18:12:05Z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0x010100CD057A87A14D2747AC0A7EEFE8118DEE</vt:lpwstr>
  </property>
</Properties>
</file>