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F8F2-B16E-454C-8C3B-35C887E90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CDCB8-BA46-40F3-8BCE-6CA8EE01B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3C8C-C614-4DAB-8B9D-4B618F13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9E84-4694-461E-8F20-07419173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1EE3-E605-4A0B-9A36-C64F0BF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76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0579-2CFD-4AF5-923A-CD1379BE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AE91B-31CE-49DD-9BF5-F8262DB8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439B-AB8A-47CB-823D-28192F80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E465-D76A-4D09-BB73-B155DC11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8E70-FF72-408C-AB88-48CDEEB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93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40407-53E2-429A-B4DB-7F63716C7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E5D84-9ED6-448B-A6D1-B135CE2C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8328-E9D1-4730-B948-8DB9EB37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7F61-6791-4553-9D0E-DD3273A4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D2D1-3535-4200-B053-B953B396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635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9C95-6946-4427-803B-C8F3CE50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C5D7-64CC-48FE-8F5D-AFBF38AF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E29A-94FD-4F76-96ED-438D2A26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9522-424F-4956-81BD-C7AB8A7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FA57-52FA-4CD4-9B85-B5F3CF41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1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C70B-A945-4F57-BA53-FD1EA7D2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28BB-831E-489B-9899-ACFA0AD88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6EFC-B5EA-4D13-AC7F-D029424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4BCF-7275-4ACF-8A9F-1ABB1AF2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3F78-9C41-43E8-9301-0CC903C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286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EC40-6F0B-41B9-A288-E68800CF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411E-7950-4322-8490-F9B871622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7F21-50AD-4376-96F2-772F6C82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6DA1-91F4-462D-86F4-C50C4925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28B0-11D2-4EA7-8208-B3BC62D6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266E-2B9D-4891-961B-913ABDC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946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FA5-9A42-4B3B-B160-998800EC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90D0-1CE2-40EA-96C3-BDF79C6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922A-475D-4C89-9262-FE9BA882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7EEA-BB0D-4AA7-8A48-9762BB5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9D62-C53C-4D90-B540-6570DC0A9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8E8F1-9ED0-464B-A861-D15DEBF0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7E0AC-9427-469E-813D-B4B4F86D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1927-67A7-4134-8675-C5A65551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31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F65E-1780-4B93-8CE0-B257BA5D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AA27E-DB94-4BB7-8D88-F20E841C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5C83D-1FE8-41B2-8D6E-6E08955B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36241-63A1-451F-93C4-57218585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391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67B0A-6872-4D18-86FA-14D15111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3A454-A8F3-4ACC-8B8D-FE4F71CB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74CAF-4D0E-4F7B-B18A-E66EF191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26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5174-9A83-40F8-B35F-818A4773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B9AF-69A3-48BC-89A7-7EDA8944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7084-C303-402E-AA3B-E0F4AA54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70C1-0036-4E44-B55C-C11DEA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0EB1-7D06-463D-BDDF-741B737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4AD5-5BBD-4D23-9D6D-82F3CE1A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93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A15F-8203-47DD-BDF9-C3315E10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79DF-E6CA-41F7-9292-2E0619D0F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866F-9211-4902-8296-003EA4B2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3042-C48C-447C-B8BB-D9C76F2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0B034-9724-483A-BCCD-3C7BA182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D332-43E4-450A-9990-870594D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390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197BC-C564-4F76-99F0-B79F60E0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33C6-8438-4821-821E-B438E1B7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AFDF-955B-4D63-9AE2-8ED9035C3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B980-7B6E-45D1-8674-753D5E48A84C}" type="datetimeFigureOut">
              <a:rPr lang="en-US" smtClean="0"/>
              <a:t>13/04/2022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3B46-87C0-4993-AFED-F06DE9C1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A232-4470-425E-A6B8-47040B04F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D9D9-8BE4-47AA-A80A-27651A48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378941" y="362465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D3E87-7FC1-4024-9FA7-2B62A4DDB6F3}"/>
              </a:ext>
            </a:extLst>
          </p:cNvPr>
          <p:cNvSpPr txBox="1"/>
          <p:nvPr/>
        </p:nvSpPr>
        <p:spPr>
          <a:xfrm>
            <a:off x="1255083" y="1712165"/>
            <a:ext cx="769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TRƯỜNG ĐẠI HỌC AN GIANG – ĐẠI HỌC QUỐC GIA 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CFCC-2035-498A-8148-C594B9F687B2}"/>
              </a:ext>
            </a:extLst>
          </p:cNvPr>
          <p:cNvSpPr txBox="1"/>
          <p:nvPr/>
        </p:nvSpPr>
        <p:spPr>
          <a:xfrm>
            <a:off x="1255083" y="2321425"/>
            <a:ext cx="797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66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 DỰNG HỆ THỐNG QUẢN LÝ PHÂN CÔNG GIẢNG DẠY 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7C6EC-A7B9-4C18-BEAD-6BDB65235A51}"/>
              </a:ext>
            </a:extLst>
          </p:cNvPr>
          <p:cNvSpPr txBox="1"/>
          <p:nvPr/>
        </p:nvSpPr>
        <p:spPr>
          <a:xfrm>
            <a:off x="1275993" y="4508290"/>
            <a:ext cx="482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 Viên:   Trần Thanh Khan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MSSV:         DTH185282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80585-C136-42AC-81F6-3A34477EE488}"/>
              </a:ext>
            </a:extLst>
          </p:cNvPr>
          <p:cNvGrpSpPr/>
          <p:nvPr/>
        </p:nvGrpSpPr>
        <p:grpSpPr>
          <a:xfrm>
            <a:off x="7362246" y="176975"/>
            <a:ext cx="2522407" cy="1198100"/>
            <a:chOff x="7362246" y="176975"/>
            <a:chExt cx="2522407" cy="1198100"/>
          </a:xfrm>
        </p:grpSpPr>
        <p:pic>
          <p:nvPicPr>
            <p:cNvPr id="1026" name="Picture 2" descr="Đại học Quốc gia TP.HCM">
              <a:extLst>
                <a:ext uri="{FF2B5EF4-FFF2-40B4-BE49-F238E27FC236}">
                  <a16:creationId xmlns:a16="http://schemas.microsoft.com/office/drawing/2014/main" id="{40E9C3AE-51A3-407F-80C3-BC069C45D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246" y="176975"/>
              <a:ext cx="1833827" cy="119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ector Logo] Trường Đại Học An Giang - AGU - Download Định Dạng EPS, SVG  Cho AI, Corel » Hải Triều">
              <a:extLst>
                <a:ext uri="{FF2B5EF4-FFF2-40B4-BE49-F238E27FC236}">
                  <a16:creationId xmlns:a16="http://schemas.microsoft.com/office/drawing/2014/main" id="{48BBAF3F-7C2C-4701-8768-C59F84E1E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905" y="501107"/>
              <a:ext cx="593748" cy="59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65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794E6-552D-4C76-ABBE-FFC3F0B3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66" y="774436"/>
            <a:ext cx="9282668" cy="53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347E4-7FC3-464B-89E0-37C49BADD4E9}"/>
              </a:ext>
            </a:extLst>
          </p:cNvPr>
          <p:cNvSpPr/>
          <p:nvPr/>
        </p:nvSpPr>
        <p:spPr>
          <a:xfrm>
            <a:off x="440724" y="327454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3E6B523A-28D6-414E-A1EB-6A521728CEC1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F065F-FADC-45D3-9DEE-A5AB0348796F}"/>
              </a:ext>
            </a:extLst>
          </p:cNvPr>
          <p:cNvSpPr txBox="1"/>
          <p:nvPr/>
        </p:nvSpPr>
        <p:spPr>
          <a:xfrm>
            <a:off x="2281726" y="2615012"/>
            <a:ext cx="787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Segoe UI" panose="020B0502040204020203" pitchFamily="34" charset="0"/>
                <a:ea typeface="Aachen" panose="02020500000000000000" pitchFamily="18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1614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378941" y="362465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Ứng dụng công nghệ 4.0 trong sản xuất » Thuận Nhật">
            <a:extLst>
              <a:ext uri="{FF2B5EF4-FFF2-40B4-BE49-F238E27FC236}">
                <a16:creationId xmlns:a16="http://schemas.microsoft.com/office/drawing/2014/main" id="{91705D37-C2C6-4E59-9810-D347A9C9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1" y="925996"/>
            <a:ext cx="5006008" cy="500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Logo People Png PNG Image with No Background - PNGkey.com">
            <a:extLst>
              <a:ext uri="{FF2B5EF4-FFF2-40B4-BE49-F238E27FC236}">
                <a16:creationId xmlns:a16="http://schemas.microsoft.com/office/drawing/2014/main" id="{D2FE2A30-6783-4F69-9BB7-18139FB0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67" y="1361753"/>
            <a:ext cx="3595907" cy="16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k Png - Book Logo Transparent Background, Png Download - kindpng">
            <a:extLst>
              <a:ext uri="{FF2B5EF4-FFF2-40B4-BE49-F238E27FC236}">
                <a16:creationId xmlns:a16="http://schemas.microsoft.com/office/drawing/2014/main" id="{F9CAD054-23F5-4A9B-97AA-89E819B4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1" b="91018" l="5814" r="91628">
                        <a14:foregroundMark x1="36512" y1="44611" x2="9651" y2="42665"/>
                        <a14:foregroundMark x1="38372" y1="35030" x2="38721" y2="45958"/>
                        <a14:foregroundMark x1="58256" y1="27994" x2="63372" y2="27096"/>
                        <a14:foregroundMark x1="58256" y1="13323" x2="73023" y2="33832"/>
                        <a14:foregroundMark x1="73023" y1="33832" x2="65581" y2="23653"/>
                        <a14:foregroundMark x1="89186" y1="44162" x2="91744" y2="44162"/>
                        <a14:foregroundMark x1="60116" y1="20808" x2="19651" y2="41317"/>
                        <a14:foregroundMark x1="19651" y1="41317" x2="29535" y2="57485"/>
                        <a14:foregroundMark x1="29535" y1="57485" x2="69535" y2="44910"/>
                        <a14:foregroundMark x1="69535" y1="44910" x2="68023" y2="27545"/>
                        <a14:foregroundMark x1="68023" y1="27545" x2="53488" y2="19611"/>
                        <a14:foregroundMark x1="53488" y1="19611" x2="18140" y2="26347"/>
                        <a14:foregroundMark x1="18140" y1="26347" x2="18953" y2="44760"/>
                        <a14:foregroundMark x1="18953" y1="44760" x2="29070" y2="59581"/>
                        <a14:foregroundMark x1="29070" y1="59581" x2="60000" y2="59731"/>
                        <a14:foregroundMark x1="60000" y1="59731" x2="74070" y2="53892"/>
                        <a14:foregroundMark x1="74070" y1="53892" x2="78140" y2="35479"/>
                        <a14:foregroundMark x1="78140" y1="35479" x2="67442" y2="18862"/>
                        <a14:foregroundMark x1="67442" y1="18862" x2="45000" y2="19461"/>
                        <a14:foregroundMark x1="5930" y1="41317" x2="9186" y2="41317"/>
                        <a14:foregroundMark x1="22907" y1="91018" x2="26512" y2="85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28" y="4094922"/>
            <a:ext cx="2759149" cy="21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958758E-FA2E-40AF-91FF-C240C49E50AA}"/>
              </a:ext>
            </a:extLst>
          </p:cNvPr>
          <p:cNvSpPr/>
          <p:nvPr/>
        </p:nvSpPr>
        <p:spPr>
          <a:xfrm>
            <a:off x="7858539" y="3429000"/>
            <a:ext cx="357809" cy="66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B3CA74B-8FA6-4A52-8833-5A1749E5FDE6}"/>
              </a:ext>
            </a:extLst>
          </p:cNvPr>
          <p:cNvSpPr/>
          <p:nvPr/>
        </p:nvSpPr>
        <p:spPr>
          <a:xfrm rot="16200000">
            <a:off x="5522351" y="1874754"/>
            <a:ext cx="357809" cy="66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6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378941" y="362465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504544-FC49-4FE5-9016-200707F12749}"/>
              </a:ext>
            </a:extLst>
          </p:cNvPr>
          <p:cNvGrpSpPr/>
          <p:nvPr/>
        </p:nvGrpSpPr>
        <p:grpSpPr>
          <a:xfrm>
            <a:off x="936518" y="848140"/>
            <a:ext cx="8936978" cy="4045763"/>
            <a:chOff x="936518" y="848140"/>
            <a:chExt cx="8936978" cy="40457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7D0AB9-7CB7-4F7E-8F63-3BF133AC480C}"/>
                </a:ext>
              </a:extLst>
            </p:cNvPr>
            <p:cNvSpPr/>
            <p:nvPr/>
          </p:nvSpPr>
          <p:spPr>
            <a:xfrm>
              <a:off x="3771856" y="2661314"/>
              <a:ext cx="3140765" cy="1605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>
                  <a:solidFill>
                    <a:srgbClr val="FF6600"/>
                  </a:solidFill>
                </a:rPr>
                <a:t>PCGD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9F59A-B0A8-443A-A8F6-324A4F9DA190}"/>
                </a:ext>
              </a:extLst>
            </p:cNvPr>
            <p:cNvSpPr/>
            <p:nvPr/>
          </p:nvSpPr>
          <p:spPr>
            <a:xfrm>
              <a:off x="4096534" y="848140"/>
              <a:ext cx="2277761" cy="75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Quản lý CTĐT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B0BE95-0BA2-489D-9670-ACA4A165D0D4}"/>
                </a:ext>
              </a:extLst>
            </p:cNvPr>
            <p:cNvSpPr/>
            <p:nvPr/>
          </p:nvSpPr>
          <p:spPr>
            <a:xfrm>
              <a:off x="1368020" y="1711502"/>
              <a:ext cx="2277761" cy="75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Quản lý </a:t>
              </a:r>
            </a:p>
            <a:p>
              <a:pPr algn="ctr"/>
              <a:r>
                <a:rPr lang="en-US"/>
                <a:t>Giảng viên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14FBED-71FD-45A4-975D-54B743F3D8E0}"/>
                </a:ext>
              </a:extLst>
            </p:cNvPr>
            <p:cNvSpPr/>
            <p:nvPr/>
          </p:nvSpPr>
          <p:spPr>
            <a:xfrm>
              <a:off x="6912621" y="1711502"/>
              <a:ext cx="2277761" cy="75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Quản lý lớp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F4583C-0406-4ABE-A728-012765266E5C}"/>
                </a:ext>
              </a:extLst>
            </p:cNvPr>
            <p:cNvSpPr/>
            <p:nvPr/>
          </p:nvSpPr>
          <p:spPr>
            <a:xfrm>
              <a:off x="936518" y="4138529"/>
              <a:ext cx="2277761" cy="75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Quản lý khung giờ làm việc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87CEA6-FE40-4035-A1F3-995229FEA346}"/>
                </a:ext>
              </a:extLst>
            </p:cNvPr>
            <p:cNvSpPr/>
            <p:nvPr/>
          </p:nvSpPr>
          <p:spPr>
            <a:xfrm>
              <a:off x="7595735" y="4138529"/>
              <a:ext cx="2277761" cy="75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Quản lý </a:t>
              </a:r>
            </a:p>
            <a:p>
              <a:pPr algn="ctr"/>
              <a:r>
                <a:rPr lang="en-US"/>
                <a:t>năm học 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4EA382ED-5AE3-40E5-95EB-4DA76B678713}"/>
                </a:ext>
              </a:extLst>
            </p:cNvPr>
            <p:cNvSpPr/>
            <p:nvPr/>
          </p:nvSpPr>
          <p:spPr>
            <a:xfrm>
              <a:off x="5132084" y="1762900"/>
              <a:ext cx="243554" cy="5609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EBE1A79B-794A-479F-963D-CED650705C10}"/>
                </a:ext>
              </a:extLst>
            </p:cNvPr>
            <p:cNvSpPr/>
            <p:nvPr/>
          </p:nvSpPr>
          <p:spPr>
            <a:xfrm rot="18850459">
              <a:off x="3442881" y="2447106"/>
              <a:ext cx="243554" cy="5609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8A5C9B9C-7225-4F45-875E-4ACE728A090F}"/>
                </a:ext>
              </a:extLst>
            </p:cNvPr>
            <p:cNvSpPr/>
            <p:nvPr/>
          </p:nvSpPr>
          <p:spPr>
            <a:xfrm rot="2749541" flipH="1">
              <a:off x="6790843" y="2440483"/>
              <a:ext cx="243554" cy="5609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D71F7C4C-75AD-4B32-B1B0-18F2C6F53D73}"/>
                </a:ext>
              </a:extLst>
            </p:cNvPr>
            <p:cNvSpPr/>
            <p:nvPr/>
          </p:nvSpPr>
          <p:spPr>
            <a:xfrm rot="17829843" flipH="1" flipV="1">
              <a:off x="7076859" y="3827876"/>
              <a:ext cx="243554" cy="5609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B508393-F98B-418F-B32A-3E222A5EA6D1}"/>
                </a:ext>
              </a:extLst>
            </p:cNvPr>
            <p:cNvSpPr/>
            <p:nvPr/>
          </p:nvSpPr>
          <p:spPr>
            <a:xfrm rot="3429266" flipV="1">
              <a:off x="3308521" y="3690249"/>
              <a:ext cx="243554" cy="56093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836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378941" y="362465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B2F9AC-E7CF-402F-AA8E-0C2FD80B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4" y="464588"/>
            <a:ext cx="6204245" cy="59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63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378941" y="362465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3EF93C-495F-41EA-875F-E8B97D8BF12F}"/>
              </a:ext>
            </a:extLst>
          </p:cNvPr>
          <p:cNvGrpSpPr/>
          <p:nvPr/>
        </p:nvGrpSpPr>
        <p:grpSpPr>
          <a:xfrm>
            <a:off x="1366436" y="2298819"/>
            <a:ext cx="8375769" cy="2004263"/>
            <a:chOff x="2195379" y="1677740"/>
            <a:chExt cx="5452830" cy="129219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03B41F9-6A2D-4794-B281-316178E15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379" y="1762646"/>
              <a:ext cx="1351125" cy="117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0395A2BE-931A-47DB-9889-31FCCB17D12B}"/>
                </a:ext>
              </a:extLst>
            </p:cNvPr>
            <p:cNvSpPr/>
            <p:nvPr/>
          </p:nvSpPr>
          <p:spPr>
            <a:xfrm>
              <a:off x="4049472" y="2106537"/>
              <a:ext cx="1651689" cy="487110"/>
            </a:xfrm>
            <a:prstGeom prst="leftRightArrow">
              <a:avLst/>
            </a:prstGeom>
            <a:noFill/>
            <a:ln w="28575">
              <a:solidFill>
                <a:srgbClr val="61DAF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155A17-B8E0-4A9D-A5F0-96D2D83A6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482" r="23949"/>
            <a:stretch/>
          </p:blipFill>
          <p:spPr>
            <a:xfrm>
              <a:off x="6289589" y="1677740"/>
              <a:ext cx="1358620" cy="1292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836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1DE15-941A-45D9-948B-FFF8E5BB83D7}"/>
              </a:ext>
            </a:extLst>
          </p:cNvPr>
          <p:cNvSpPr/>
          <p:nvPr/>
        </p:nvSpPr>
        <p:spPr>
          <a:xfrm>
            <a:off x="440724" y="327454"/>
            <a:ext cx="11310551" cy="620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58C133C-E13C-4929-A98A-DADFC450A80A}"/>
              </a:ext>
            </a:extLst>
          </p:cNvPr>
          <p:cNvSpPr/>
          <p:nvPr/>
        </p:nvSpPr>
        <p:spPr>
          <a:xfrm rot="5400000">
            <a:off x="9310816" y="994720"/>
            <a:ext cx="3641126" cy="1651687"/>
          </a:xfrm>
          <a:prstGeom prst="homePlate">
            <a:avLst>
              <a:gd name="adj" fmla="val 3440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EF5AFD-EBCD-4927-BB83-3E9D93A56493}"/>
              </a:ext>
            </a:extLst>
          </p:cNvPr>
          <p:cNvGrpSpPr/>
          <p:nvPr/>
        </p:nvGrpSpPr>
        <p:grpSpPr>
          <a:xfrm>
            <a:off x="1546789" y="2586673"/>
            <a:ext cx="8002502" cy="1643495"/>
            <a:chOff x="2075648" y="4066666"/>
            <a:chExt cx="5874401" cy="12658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88F391-0F5D-494F-85FC-54EA223E5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5648" y="4066666"/>
              <a:ext cx="1265846" cy="1265846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46C9217-18DA-4A7E-A722-DCDE92503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504" y="4143105"/>
              <a:ext cx="1333144" cy="106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mmunity Contest] A logo for Axios · Issue #2130 · axios/axios · GitHub">
              <a:extLst>
                <a:ext uri="{FF2B5EF4-FFF2-40B4-BE49-F238E27FC236}">
                  <a16:creationId xmlns:a16="http://schemas.microsoft.com/office/drawing/2014/main" id="{F94C0098-65A5-4C21-A184-8AA73A60A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418" y="4345591"/>
              <a:ext cx="1735864" cy="708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B14698-2B8A-474B-A9BA-8003C1697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1382" y="4143105"/>
              <a:ext cx="1158667" cy="115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247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F1D9-EBB1-4145-8C96-E0F15A32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17" y="1239433"/>
            <a:ext cx="7914165" cy="43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40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CE459-E14B-43CD-A728-CE36AE7B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32" y="424307"/>
            <a:ext cx="8411935" cy="60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84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33B0B-FA46-40E8-8776-8256E8A7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38" y="588550"/>
            <a:ext cx="8788723" cy="56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66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 Khan</dc:creator>
  <cp:lastModifiedBy>Tran Thanh Khan</cp:lastModifiedBy>
  <cp:revision>3</cp:revision>
  <dcterms:created xsi:type="dcterms:W3CDTF">2022-04-13T05:48:19Z</dcterms:created>
  <dcterms:modified xsi:type="dcterms:W3CDTF">2022-04-13T07:01:39Z</dcterms:modified>
</cp:coreProperties>
</file>