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5"/>
  </p:notesMasterIdLst>
  <p:sldIdLst>
    <p:sldId id="258" r:id="rId3"/>
    <p:sldId id="256"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56914" autoAdjust="0"/>
  </p:normalViewPr>
  <p:slideViewPr>
    <p:cSldViewPr showGuides="1">
      <p:cViewPr varScale="1">
        <p:scale>
          <a:sx n="118" d="100"/>
          <a:sy n="118"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Lst>
  <dgm:cxnLst>
    <dgm:cxn modelId="{0F279C2C-35B6-4DD1-BFEB-78771E605118}" type="presOf" srcId="{7A02260D-2D79-48F4-BBE6-5BA4879B0CE3}" destId="{1E270467-069D-4549-B306-AD002CDD1837}"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51097EB1-516E-4EC7-BD68-83E33CAF397F}">
      <dgm:prSet phldrT="[Text]"/>
      <dgm:spPr/>
      <dgm:t>
        <a:bodyPr/>
        <a:lstStyle/>
        <a:p>
          <a:r>
            <a:rPr lang="en-US" dirty="0" smtClean="0"/>
            <a:t>Home Page</a:t>
          </a:r>
          <a:endParaRPr lang="en-US" dirty="0"/>
        </a:p>
      </dgm:t>
    </dgm:pt>
    <dgm:pt modelId="{7A2E801E-9373-4173-B020-8195E09C8BB8}" type="parTrans" cxnId="{9711C3EA-4A92-4762-B8BE-D0E3B6FB30E1}">
      <dgm:prSet/>
      <dgm:spPr/>
      <dgm:t>
        <a:bodyPr/>
        <a:lstStyle/>
        <a:p>
          <a:endParaRPr lang="en-US"/>
        </a:p>
      </dgm:t>
    </dgm:pt>
    <dgm:pt modelId="{469E5092-8C79-4049-9B8F-29CF9F271070}" type="sibTrans" cxnId="{9711C3EA-4A92-4762-B8BE-D0E3B6FB30E1}">
      <dgm:prSet/>
      <dgm:spPr/>
      <dgm:t>
        <a:bodyPr/>
        <a:lstStyle/>
        <a:p>
          <a:endParaRPr lang="en-US"/>
        </a:p>
      </dgm:t>
    </dgm:pt>
    <dgm:pt modelId="{84BB3171-D547-4EE0-975C-B1EE37E294B3}">
      <dgm:prSet phldrT="[Text]"/>
      <dgm:spPr/>
      <dgm:t>
        <a:bodyPr/>
        <a:lstStyle/>
        <a:p>
          <a:r>
            <a:rPr lang="en-US" dirty="0" smtClean="0"/>
            <a:t>Products &amp; Services</a:t>
          </a:r>
          <a:endParaRPr lang="en-US" dirty="0"/>
        </a:p>
      </dgm:t>
    </dgm:pt>
    <dgm:pt modelId="{32311DAE-60AB-4328-B6C4-AB469884960A}" type="parTrans" cxnId="{75303680-BD82-4AAE-8136-5BF421012345}">
      <dgm:prSet/>
      <dgm:spPr/>
      <dgm:t>
        <a:bodyPr/>
        <a:lstStyle/>
        <a:p>
          <a:endParaRPr lang="en-US"/>
        </a:p>
      </dgm:t>
    </dgm:pt>
    <dgm:pt modelId="{CC95A488-F6CD-45C5-B122-455B1BBEA1E6}" type="sibTrans" cxnId="{75303680-BD82-4AAE-8136-5BF421012345}">
      <dgm:prSet/>
      <dgm:spPr/>
      <dgm:t>
        <a:bodyPr/>
        <a:lstStyle/>
        <a:p>
          <a:endParaRPr lang="en-US"/>
        </a:p>
      </dgm:t>
    </dgm:pt>
    <dgm:pt modelId="{B587D8A3-6776-4852-8225-AA7C13B9DC0C}">
      <dgm:prSet phldrT="[Text]"/>
      <dgm:spPr/>
      <dgm:t>
        <a:bodyPr/>
        <a:lstStyle/>
        <a:p>
          <a:r>
            <a:rPr lang="en-US" dirty="0" smtClean="0"/>
            <a:t>About Us</a:t>
          </a:r>
          <a:endParaRPr lang="en-US" dirty="0"/>
        </a:p>
      </dgm:t>
    </dgm:pt>
    <dgm:pt modelId="{881E1EED-3ABE-4B57-A992-77DB54D31452}" type="parTrans" cxnId="{FD9600FC-9809-4E22-AA7A-A9D053D242F6}">
      <dgm:prSet/>
      <dgm:spPr/>
      <dgm:t>
        <a:bodyPr/>
        <a:lstStyle/>
        <a:p>
          <a:endParaRPr lang="en-US"/>
        </a:p>
      </dgm:t>
    </dgm:pt>
    <dgm:pt modelId="{3BFEDC02-F77F-43F2-A5FF-5DF3929D4B1F}" type="sibTrans" cxnId="{FD9600FC-9809-4E22-AA7A-A9D053D242F6}">
      <dgm:prSet/>
      <dgm:spPr/>
      <dgm:t>
        <a:bodyPr/>
        <a:lstStyle/>
        <a:p>
          <a:endParaRPr lang="en-US"/>
        </a:p>
      </dgm:t>
    </dgm:pt>
    <dgm:pt modelId="{8D1BCD80-A289-4753-89A9-08E3EDA9B073}">
      <dgm:prSet phldrT="[Text]"/>
      <dgm:spPr/>
      <dgm:t>
        <a:bodyPr/>
        <a:lstStyle/>
        <a:p>
          <a:r>
            <a:rPr lang="en-US" dirty="0" smtClean="0"/>
            <a:t>Television Packages &amp; Services</a:t>
          </a:r>
          <a:endParaRPr lang="en-US" dirty="0"/>
        </a:p>
      </dgm:t>
    </dgm:pt>
    <dgm:pt modelId="{40304D92-845E-4959-9D9D-38DEB2DD43BB}" type="parTrans" cxnId="{1ECC2A3F-9427-47BE-973F-4DCFD4462726}">
      <dgm:prSet/>
      <dgm:spPr/>
      <dgm:t>
        <a:bodyPr/>
        <a:lstStyle/>
        <a:p>
          <a:endParaRPr lang="en-US"/>
        </a:p>
      </dgm:t>
    </dgm:pt>
    <dgm:pt modelId="{A053173E-12A6-463F-95A3-93FDEB2B57AA}" type="sibTrans" cxnId="{1ECC2A3F-9427-47BE-973F-4DCFD4462726}">
      <dgm:prSet/>
      <dgm:spPr/>
      <dgm:t>
        <a:bodyPr/>
        <a:lstStyle/>
        <a:p>
          <a:endParaRPr lang="en-US"/>
        </a:p>
      </dgm:t>
    </dgm:pt>
    <dgm:pt modelId="{F9DC2850-A1F8-4A92-AE32-EAC5B9DF17F0}">
      <dgm:prSet phldrT="[Text]"/>
      <dgm:spPr/>
      <dgm:t>
        <a:bodyPr/>
        <a:lstStyle/>
        <a:p>
          <a:r>
            <a:rPr lang="en-US" dirty="0" smtClean="0"/>
            <a:t>Internet Packages &amp; Services</a:t>
          </a:r>
          <a:endParaRPr lang="en-US" dirty="0"/>
        </a:p>
      </dgm:t>
    </dgm:pt>
    <dgm:pt modelId="{A988EA30-FD68-49C6-9A61-7B07355B1465}" type="parTrans" cxnId="{32414A1F-C67A-466E-9F15-ABFFBB5DEE83}">
      <dgm:prSet/>
      <dgm:spPr/>
      <dgm:t>
        <a:bodyPr/>
        <a:lstStyle/>
        <a:p>
          <a:endParaRPr lang="en-US"/>
        </a:p>
      </dgm:t>
    </dgm:pt>
    <dgm:pt modelId="{13A38596-ECDE-4D8A-913E-0DA209FA83A0}" type="sibTrans" cxnId="{32414A1F-C67A-466E-9F15-ABFFBB5DEE83}">
      <dgm:prSet/>
      <dgm:spPr/>
      <dgm:t>
        <a:bodyPr/>
        <a:lstStyle/>
        <a:p>
          <a:endParaRPr lang="en-US"/>
        </a:p>
      </dgm:t>
    </dgm:pt>
    <dgm:pt modelId="{7956E139-486C-4C54-9B1D-A6EDA4C9F310}">
      <dgm:prSet phldrT="[Text]"/>
      <dgm:spPr/>
      <dgm:t>
        <a:bodyPr/>
        <a:lstStyle/>
        <a:p>
          <a:r>
            <a:rPr lang="en-US" dirty="0" smtClean="0"/>
            <a:t>Contact Us</a:t>
          </a:r>
          <a:endParaRPr lang="en-US" dirty="0"/>
        </a:p>
      </dgm:t>
    </dgm:pt>
    <dgm:pt modelId="{240F6E0C-E67B-42B0-A75D-E71D89E87D2F}" type="parTrans" cxnId="{DDA7829A-5185-44C0-A2BE-8D07B03F292F}">
      <dgm:prSet/>
      <dgm:spPr/>
      <dgm:t>
        <a:bodyPr/>
        <a:lstStyle/>
        <a:p>
          <a:endParaRPr lang="en-US"/>
        </a:p>
      </dgm:t>
    </dgm:pt>
    <dgm:pt modelId="{659CB62A-9D89-4342-8D19-FF04BD144861}" type="sibTrans" cxnId="{DDA7829A-5185-44C0-A2BE-8D07B03F292F}">
      <dgm:prSet/>
      <dgm:spPr/>
      <dgm:t>
        <a:bodyPr/>
        <a:lstStyle/>
        <a:p>
          <a:endParaRPr lang="en-US"/>
        </a:p>
      </dgm:t>
    </dgm:pt>
    <dgm:pt modelId="{49BED9FC-E480-42C4-B6AE-83FCFB888053}">
      <dgm:prSet phldrT="[Text]"/>
      <dgm:spPr/>
      <dgm:t>
        <a:bodyPr/>
        <a:lstStyle/>
        <a:p>
          <a:r>
            <a:rPr lang="en-US" dirty="0" smtClean="0"/>
            <a:t>Telephone Packages &amp; Services</a:t>
          </a:r>
          <a:endParaRPr lang="en-US" dirty="0"/>
        </a:p>
      </dgm:t>
    </dgm:pt>
    <dgm:pt modelId="{FB60C884-6D1A-45D3-8820-9A3FFEA89F2B}" type="sibTrans" cxnId="{5EB7BBD4-5856-4A94-9D7F-4788D02C3825}">
      <dgm:prSet/>
      <dgm:spPr/>
      <dgm:t>
        <a:bodyPr/>
        <a:lstStyle/>
        <a:p>
          <a:endParaRPr lang="en-US"/>
        </a:p>
      </dgm:t>
    </dgm:pt>
    <dgm:pt modelId="{29C4A01F-4E49-4CD0-9201-7A97613D22C6}" type="parTrans" cxnId="{5EB7BBD4-5856-4A94-9D7F-4788D02C3825}">
      <dgm:prSet/>
      <dgm:spPr/>
      <dgm:t>
        <a:bodyPr/>
        <a:lstStyle/>
        <a:p>
          <a:endParaRPr lang="en-US"/>
        </a:p>
      </dgm:t>
    </dgm:pt>
    <dgm:pt modelId="{27A1776F-B6AC-4760-8F45-3A0507D64BD3}">
      <dgm:prSet phldrT="[Text]"/>
      <dgm:spPr/>
      <dgm:t>
        <a:bodyPr/>
        <a:lstStyle/>
        <a:p>
          <a:r>
            <a:rPr lang="en-US" dirty="0" smtClean="0"/>
            <a:t>Bill Pay</a:t>
          </a:r>
          <a:endParaRPr lang="en-US" dirty="0"/>
        </a:p>
      </dgm:t>
    </dgm:pt>
    <dgm:pt modelId="{B546A9B2-60C1-40BB-9961-7F8F09A6DEF3}" type="parTrans" cxnId="{5C2EFEC4-7405-43BF-8E33-E343270069C9}">
      <dgm:prSet/>
      <dgm:spPr/>
      <dgm:t>
        <a:bodyPr/>
        <a:lstStyle/>
        <a:p>
          <a:endParaRPr lang="en-US"/>
        </a:p>
      </dgm:t>
    </dgm:pt>
    <dgm:pt modelId="{A587F9FE-98B3-4C89-87CE-7CDBCDB6E848}" type="sibTrans" cxnId="{5C2EFEC4-7405-43BF-8E33-E343270069C9}">
      <dgm:prSet/>
      <dgm:spPr/>
      <dgm:t>
        <a:bodyPr/>
        <a:lstStyle/>
        <a:p>
          <a:endParaRPr lang="en-US"/>
        </a:p>
      </dgm:t>
    </dgm:pt>
    <dgm:pt modelId="{AC19DAA9-9BD4-4998-B955-D3CF9E5EA815}">
      <dgm:prSet phldrT="[Text]"/>
      <dgm:spPr/>
      <dgm:t>
        <a:bodyPr/>
        <a:lstStyle/>
        <a:p>
          <a:r>
            <a:rPr lang="en-US" dirty="0" smtClean="0"/>
            <a:t>Advertise With Us</a:t>
          </a:r>
          <a:endParaRPr lang="en-US" dirty="0"/>
        </a:p>
      </dgm:t>
    </dgm:pt>
    <dgm:pt modelId="{A01D5F99-2CE0-4A41-9E4A-0F9A6EB19D9D}" type="parTrans" cxnId="{916F40B1-1101-4A49-B798-314C135BC5E2}">
      <dgm:prSet/>
      <dgm:spPr/>
      <dgm:t>
        <a:bodyPr/>
        <a:lstStyle/>
        <a:p>
          <a:endParaRPr lang="en-US"/>
        </a:p>
      </dgm:t>
    </dgm:pt>
    <dgm:pt modelId="{3C7FFD6B-ED51-4368-8487-7D78AB8425F3}" type="sibTrans" cxnId="{916F40B1-1101-4A49-B798-314C135BC5E2}">
      <dgm:prSet/>
      <dgm:spPr/>
      <dgm:t>
        <a:bodyPr/>
        <a:lstStyle/>
        <a:p>
          <a:endParaRPr lang="en-US"/>
        </a:p>
      </dgm:t>
    </dgm:pt>
    <dgm:pt modelId="{F2A806AD-E190-4766-90EF-42B8D46F84BF}">
      <dgm:prSet phldrT="[Text]"/>
      <dgm:spPr/>
      <dgm:t>
        <a:bodyPr/>
        <a:lstStyle/>
        <a:p>
          <a:r>
            <a:rPr lang="en-US" dirty="0" smtClean="0"/>
            <a:t>Meet the Crew</a:t>
          </a:r>
          <a:endParaRPr lang="en-US" dirty="0"/>
        </a:p>
      </dgm:t>
    </dgm:pt>
    <dgm:pt modelId="{858A5655-497B-47AB-9984-900A27E111D3}" type="parTrans" cxnId="{728D7C22-6C67-41BD-B4E1-2D09544D2520}">
      <dgm:prSet/>
      <dgm:spPr/>
      <dgm:t>
        <a:bodyPr/>
        <a:lstStyle/>
        <a:p>
          <a:endParaRPr lang="en-US"/>
        </a:p>
      </dgm:t>
    </dgm:pt>
    <dgm:pt modelId="{6539B835-267A-4344-8465-37EE2598F549}" type="sibTrans" cxnId="{728D7C22-6C67-41BD-B4E1-2D09544D2520}">
      <dgm:prSet/>
      <dgm:spPr/>
      <dgm:t>
        <a:bodyPr/>
        <a:lstStyle/>
        <a:p>
          <a:endParaRPr lang="en-US"/>
        </a:p>
      </dgm:t>
    </dgm:pt>
    <dgm:pt modelId="{E10BBC3A-46B6-4B2D-B81F-ABCF827EA7E5}">
      <dgm:prSet phldrT="[Text]"/>
      <dgm:spPr/>
      <dgm:t>
        <a:bodyPr/>
        <a:lstStyle/>
        <a:p>
          <a:r>
            <a:rPr lang="en-US" dirty="0" smtClean="0"/>
            <a:t>Support</a:t>
          </a:r>
          <a:endParaRPr lang="en-US" dirty="0"/>
        </a:p>
      </dgm:t>
    </dgm:pt>
    <dgm:pt modelId="{A8A8E7FE-86C3-48CA-9B9F-994EE1FB209A}" type="parTrans" cxnId="{FA47A394-2867-4669-9DF9-8977E2A1DE57}">
      <dgm:prSet/>
      <dgm:spPr/>
      <dgm:t>
        <a:bodyPr/>
        <a:lstStyle/>
        <a:p>
          <a:endParaRPr lang="en-US"/>
        </a:p>
      </dgm:t>
    </dgm:pt>
    <dgm:pt modelId="{BA6E498D-4E9F-4A86-BBD7-C2A25A5ABE25}" type="sibTrans" cxnId="{FA47A394-2867-4669-9DF9-8977E2A1DE57}">
      <dgm:prSet/>
      <dgm:spPr/>
      <dgm:t>
        <a:bodyPr/>
        <a:lstStyle/>
        <a:p>
          <a:endParaRPr lang="en-US"/>
        </a:p>
      </dgm:t>
    </dgm:pt>
    <dgm:pt modelId="{670ADD7C-334E-42C3-A331-729EFA9F8698}">
      <dgm:prSet phldrT="[Text]"/>
      <dgm:spPr/>
      <dgm:t>
        <a:bodyPr/>
        <a:lstStyle/>
        <a:p>
          <a:r>
            <a:rPr lang="en-US" dirty="0" smtClean="0"/>
            <a:t>FAQ</a:t>
          </a:r>
          <a:endParaRPr lang="en-US" dirty="0"/>
        </a:p>
      </dgm:t>
    </dgm:pt>
    <dgm:pt modelId="{7E268EA7-6620-4DE7-9427-794BDFABEB82}" type="parTrans" cxnId="{1D710469-B750-425C-8BFF-0B24A6F81CCD}">
      <dgm:prSet/>
      <dgm:spPr/>
      <dgm:t>
        <a:bodyPr/>
        <a:lstStyle/>
        <a:p>
          <a:endParaRPr lang="en-US"/>
        </a:p>
      </dgm:t>
    </dgm:pt>
    <dgm:pt modelId="{27C9D3A8-CFC6-4697-A88D-3B37D489CA47}" type="sibTrans" cxnId="{1D710469-B750-425C-8BFF-0B24A6F81CCD}">
      <dgm:prSet/>
      <dgm:spPr/>
      <dgm:t>
        <a:bodyPr/>
        <a:lstStyle/>
        <a:p>
          <a:endParaRPr lang="en-US"/>
        </a:p>
      </dgm:t>
    </dgm:pt>
    <dgm:pt modelId="{1523D250-42F1-42AF-9B77-F2FD5A5E7E85}">
      <dgm:prSet phldrT="[Text]"/>
      <dgm:spPr/>
      <dgm:t>
        <a:bodyPr/>
        <a:lstStyle/>
        <a:p>
          <a:r>
            <a:rPr lang="en-US" dirty="0" smtClean="0"/>
            <a:t>Equipment Support</a:t>
          </a:r>
          <a:endParaRPr lang="en-US" dirty="0"/>
        </a:p>
      </dgm:t>
    </dgm:pt>
    <dgm:pt modelId="{A4FD7B1D-B2D3-4E59-AADC-31D3905D6F33}" type="parTrans" cxnId="{9D881C8D-E092-4C4D-B596-F6098C51ABBA}">
      <dgm:prSet/>
      <dgm:spPr/>
      <dgm:t>
        <a:bodyPr/>
        <a:lstStyle/>
        <a:p>
          <a:endParaRPr lang="en-US"/>
        </a:p>
      </dgm:t>
    </dgm:pt>
    <dgm:pt modelId="{B0A61EA6-18D8-4C33-93B3-70188F121D47}" type="sibTrans" cxnId="{9D881C8D-E092-4C4D-B596-F6098C51ABBA}">
      <dgm:prSet/>
      <dgm:spPr/>
      <dgm:t>
        <a:bodyPr/>
        <a:lstStyle/>
        <a:p>
          <a:endParaRPr lang="en-US"/>
        </a:p>
      </dgm:t>
    </dgm:pt>
    <dgm:pt modelId="{ED876543-8DB6-45A5-9874-0ADCBD7357D4}">
      <dgm:prSet phldrT="[Text]"/>
      <dgm:spPr/>
      <dgm:t>
        <a:bodyPr/>
        <a:lstStyle/>
        <a:p>
          <a:r>
            <a:rPr lang="en-US" dirty="0" smtClean="0"/>
            <a:t>Services Support</a:t>
          </a:r>
          <a:endParaRPr lang="en-US" dirty="0"/>
        </a:p>
      </dgm:t>
    </dgm:pt>
    <dgm:pt modelId="{E9D4B12B-C070-491B-B197-F0DAA4FD07F6}" type="parTrans" cxnId="{2F3E3AE4-0AB5-4E13-A817-17E184F9650A}">
      <dgm:prSet/>
      <dgm:spPr/>
      <dgm:t>
        <a:bodyPr/>
        <a:lstStyle/>
        <a:p>
          <a:endParaRPr lang="en-US"/>
        </a:p>
      </dgm:t>
    </dgm:pt>
    <dgm:pt modelId="{1A58564E-E7D8-4F06-9F5E-58E595A339F1}" type="sibTrans" cxnId="{2F3E3AE4-0AB5-4E13-A817-17E184F9650A}">
      <dgm:prSet/>
      <dgm:spPr/>
      <dgm:t>
        <a:bodyPr/>
        <a:lstStyle/>
        <a:p>
          <a:endParaRPr lang="en-US"/>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1044A5FA-3F18-4CD9-B9A2-F0CD90C76B35}" type="pres">
      <dgm:prSet presAssocID="{51097EB1-516E-4EC7-BD68-83E33CAF397F}" presName="hierRoot1" presStyleCnt="0">
        <dgm:presLayoutVars>
          <dgm:hierBranch val="init"/>
        </dgm:presLayoutVars>
      </dgm:prSet>
      <dgm:spPr/>
      <dgm:t>
        <a:bodyPr/>
        <a:lstStyle/>
        <a:p>
          <a:endParaRPr lang="en-US"/>
        </a:p>
      </dgm:t>
    </dgm:pt>
    <dgm:pt modelId="{08402BF0-9877-4F1C-8665-555DED361B1F}" type="pres">
      <dgm:prSet presAssocID="{51097EB1-516E-4EC7-BD68-83E33CAF397F}" presName="rootComposite1" presStyleCnt="0"/>
      <dgm:spPr/>
      <dgm:t>
        <a:bodyPr/>
        <a:lstStyle/>
        <a:p>
          <a:endParaRPr lang="en-US"/>
        </a:p>
      </dgm:t>
    </dgm:pt>
    <dgm:pt modelId="{44573FFB-DAE9-462A-BBAB-A7460594A8F6}" type="pres">
      <dgm:prSet presAssocID="{51097EB1-516E-4EC7-BD68-83E33CAF397F}" presName="rootText1" presStyleLbl="node0" presStyleIdx="0" presStyleCnt="1">
        <dgm:presLayoutVars>
          <dgm:chPref val="3"/>
        </dgm:presLayoutVars>
      </dgm:prSet>
      <dgm:spPr/>
      <dgm:t>
        <a:bodyPr/>
        <a:lstStyle/>
        <a:p>
          <a:endParaRPr lang="en-US"/>
        </a:p>
      </dgm:t>
    </dgm:pt>
    <dgm:pt modelId="{D4D77FF8-A099-4EBC-B6AB-BA6A9371657F}" type="pres">
      <dgm:prSet presAssocID="{51097EB1-516E-4EC7-BD68-83E33CAF397F}" presName="rootConnector1" presStyleLbl="node1" presStyleIdx="0" presStyleCnt="0"/>
      <dgm:spPr/>
      <dgm:t>
        <a:bodyPr/>
        <a:lstStyle/>
        <a:p>
          <a:endParaRPr lang="en-US"/>
        </a:p>
      </dgm:t>
    </dgm:pt>
    <dgm:pt modelId="{765B40D6-F2A3-4170-9507-910C7D698033}" type="pres">
      <dgm:prSet presAssocID="{51097EB1-516E-4EC7-BD68-83E33CAF397F}" presName="hierChild2" presStyleCnt="0"/>
      <dgm:spPr/>
      <dgm:t>
        <a:bodyPr/>
        <a:lstStyle/>
        <a:p>
          <a:endParaRPr lang="en-US"/>
        </a:p>
      </dgm:t>
    </dgm:pt>
    <dgm:pt modelId="{105A08A6-8AD9-4461-95F6-C1897913D534}" type="pres">
      <dgm:prSet presAssocID="{B546A9B2-60C1-40BB-9961-7F8F09A6DEF3}" presName="Name37" presStyleLbl="parChTrans1D2" presStyleIdx="0" presStyleCnt="4"/>
      <dgm:spPr/>
      <dgm:t>
        <a:bodyPr/>
        <a:lstStyle/>
        <a:p>
          <a:endParaRPr lang="en-US"/>
        </a:p>
      </dgm:t>
    </dgm:pt>
    <dgm:pt modelId="{5BC54460-3B14-4C18-A480-389DFC8DEFF8}" type="pres">
      <dgm:prSet presAssocID="{27A1776F-B6AC-4760-8F45-3A0507D64BD3}" presName="hierRoot2" presStyleCnt="0">
        <dgm:presLayoutVars>
          <dgm:hierBranch val="init"/>
        </dgm:presLayoutVars>
      </dgm:prSet>
      <dgm:spPr/>
      <dgm:t>
        <a:bodyPr/>
        <a:lstStyle/>
        <a:p>
          <a:endParaRPr lang="en-US"/>
        </a:p>
      </dgm:t>
    </dgm:pt>
    <dgm:pt modelId="{13CE5692-3D64-4163-90D4-550312796E95}" type="pres">
      <dgm:prSet presAssocID="{27A1776F-B6AC-4760-8F45-3A0507D64BD3}" presName="rootComposite" presStyleCnt="0"/>
      <dgm:spPr/>
      <dgm:t>
        <a:bodyPr/>
        <a:lstStyle/>
        <a:p>
          <a:endParaRPr lang="en-US"/>
        </a:p>
      </dgm:t>
    </dgm:pt>
    <dgm:pt modelId="{790A60C6-C096-49F6-B90E-8CBC2B8EEA88}" type="pres">
      <dgm:prSet presAssocID="{27A1776F-B6AC-4760-8F45-3A0507D64BD3}" presName="rootText" presStyleLbl="node2" presStyleIdx="0" presStyleCnt="4">
        <dgm:presLayoutVars>
          <dgm:chPref val="3"/>
        </dgm:presLayoutVars>
      </dgm:prSet>
      <dgm:spPr/>
      <dgm:t>
        <a:bodyPr/>
        <a:lstStyle/>
        <a:p>
          <a:endParaRPr lang="en-US"/>
        </a:p>
      </dgm:t>
    </dgm:pt>
    <dgm:pt modelId="{A209FAB3-28E5-4667-9BAD-C01A7681101A}" type="pres">
      <dgm:prSet presAssocID="{27A1776F-B6AC-4760-8F45-3A0507D64BD3}" presName="rootConnector" presStyleLbl="node2" presStyleIdx="0" presStyleCnt="4"/>
      <dgm:spPr/>
      <dgm:t>
        <a:bodyPr/>
        <a:lstStyle/>
        <a:p>
          <a:endParaRPr lang="en-US"/>
        </a:p>
      </dgm:t>
    </dgm:pt>
    <dgm:pt modelId="{16829AC8-5FBD-41E8-A1EF-D2984D9A87EE}" type="pres">
      <dgm:prSet presAssocID="{27A1776F-B6AC-4760-8F45-3A0507D64BD3}" presName="hierChild4" presStyleCnt="0"/>
      <dgm:spPr/>
      <dgm:t>
        <a:bodyPr/>
        <a:lstStyle/>
        <a:p>
          <a:endParaRPr lang="en-US"/>
        </a:p>
      </dgm:t>
    </dgm:pt>
    <dgm:pt modelId="{5914E13E-39A2-4344-9586-D1F56343DF90}" type="pres">
      <dgm:prSet presAssocID="{27A1776F-B6AC-4760-8F45-3A0507D64BD3}" presName="hierChild5" presStyleCnt="0"/>
      <dgm:spPr/>
      <dgm:t>
        <a:bodyPr/>
        <a:lstStyle/>
        <a:p>
          <a:endParaRPr lang="en-US"/>
        </a:p>
      </dgm:t>
    </dgm:pt>
    <dgm:pt modelId="{656302AA-031A-47B9-B232-3F6F0DA30E04}" type="pres">
      <dgm:prSet presAssocID="{32311DAE-60AB-4328-B6C4-AB469884960A}" presName="Name37" presStyleLbl="parChTrans1D2" presStyleIdx="1" presStyleCnt="4"/>
      <dgm:spPr/>
      <dgm:t>
        <a:bodyPr/>
        <a:lstStyle/>
        <a:p>
          <a:endParaRPr lang="en-US"/>
        </a:p>
      </dgm:t>
    </dgm:pt>
    <dgm:pt modelId="{F734B151-C4A1-4C98-B490-DC0B3A785E4E}" type="pres">
      <dgm:prSet presAssocID="{84BB3171-D547-4EE0-975C-B1EE37E294B3}" presName="hierRoot2" presStyleCnt="0">
        <dgm:presLayoutVars>
          <dgm:hierBranch val="init"/>
        </dgm:presLayoutVars>
      </dgm:prSet>
      <dgm:spPr/>
      <dgm:t>
        <a:bodyPr/>
        <a:lstStyle/>
        <a:p>
          <a:endParaRPr lang="en-US"/>
        </a:p>
      </dgm:t>
    </dgm:pt>
    <dgm:pt modelId="{013E4D27-2F57-489A-A678-F555DC38E1C9}" type="pres">
      <dgm:prSet presAssocID="{84BB3171-D547-4EE0-975C-B1EE37E294B3}" presName="rootComposite" presStyleCnt="0"/>
      <dgm:spPr/>
      <dgm:t>
        <a:bodyPr/>
        <a:lstStyle/>
        <a:p>
          <a:endParaRPr lang="en-US"/>
        </a:p>
      </dgm:t>
    </dgm:pt>
    <dgm:pt modelId="{8F3A91CF-B24C-4BE9-ADFD-AD19EC7C71CC}" type="pres">
      <dgm:prSet presAssocID="{84BB3171-D547-4EE0-975C-B1EE37E294B3}" presName="rootText" presStyleLbl="node2" presStyleIdx="1" presStyleCnt="4">
        <dgm:presLayoutVars>
          <dgm:chPref val="3"/>
        </dgm:presLayoutVars>
      </dgm:prSet>
      <dgm:spPr/>
      <dgm:t>
        <a:bodyPr/>
        <a:lstStyle/>
        <a:p>
          <a:endParaRPr lang="en-US"/>
        </a:p>
      </dgm:t>
    </dgm:pt>
    <dgm:pt modelId="{F7EFF19D-C7A1-45EF-A642-85720BC4F226}" type="pres">
      <dgm:prSet presAssocID="{84BB3171-D547-4EE0-975C-B1EE37E294B3}" presName="rootConnector" presStyleLbl="node2" presStyleIdx="1" presStyleCnt="4"/>
      <dgm:spPr/>
      <dgm:t>
        <a:bodyPr/>
        <a:lstStyle/>
        <a:p>
          <a:endParaRPr lang="en-US"/>
        </a:p>
      </dgm:t>
    </dgm:pt>
    <dgm:pt modelId="{1CF3C5E4-A3C1-40E3-A127-C2CD6868E475}" type="pres">
      <dgm:prSet presAssocID="{84BB3171-D547-4EE0-975C-B1EE37E294B3}" presName="hierChild4" presStyleCnt="0"/>
      <dgm:spPr/>
      <dgm:t>
        <a:bodyPr/>
        <a:lstStyle/>
        <a:p>
          <a:endParaRPr lang="en-US"/>
        </a:p>
      </dgm:t>
    </dgm:pt>
    <dgm:pt modelId="{3251666E-BD92-4284-82F8-25ACE8838765}" type="pres">
      <dgm:prSet presAssocID="{40304D92-845E-4959-9D9D-38DEB2DD43BB}" presName="Name37" presStyleLbl="parChTrans1D3" presStyleIdx="0" presStyleCnt="9"/>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t>
        <a:bodyPr/>
        <a:lstStyle/>
        <a:p>
          <a:endParaRPr lang="en-US"/>
        </a:p>
      </dgm:t>
    </dgm:pt>
    <dgm:pt modelId="{EB933958-82AF-4F0A-A016-3EE1E2A5895D}" type="pres">
      <dgm:prSet presAssocID="{8D1BCD80-A289-4753-89A9-08E3EDA9B073}" presName="rootComposite" presStyleCnt="0"/>
      <dgm:spPr/>
      <dgm:t>
        <a:bodyPr/>
        <a:lstStyle/>
        <a:p>
          <a:endParaRPr lang="en-US"/>
        </a:p>
      </dgm:t>
    </dgm:pt>
    <dgm:pt modelId="{7DDB042D-1936-4908-A4B3-602ACD964BFD}" type="pres">
      <dgm:prSet presAssocID="{8D1BCD80-A289-4753-89A9-08E3EDA9B073}" presName="rootText" presStyleLbl="node3" presStyleIdx="0" presStyleCnt="9">
        <dgm:presLayoutVars>
          <dgm:chPref val="3"/>
        </dgm:presLayoutVars>
      </dgm:prSet>
      <dgm:spPr/>
      <dgm:t>
        <a:bodyPr/>
        <a:lstStyle/>
        <a:p>
          <a:endParaRPr lang="en-US"/>
        </a:p>
      </dgm:t>
    </dgm:pt>
    <dgm:pt modelId="{C3290D73-BFD9-4A67-8FCB-3D0DF1313B8A}" type="pres">
      <dgm:prSet presAssocID="{8D1BCD80-A289-4753-89A9-08E3EDA9B073}" presName="rootConnector" presStyleLbl="node3" presStyleIdx="0" presStyleCnt="9"/>
      <dgm:spPr/>
      <dgm:t>
        <a:bodyPr/>
        <a:lstStyle/>
        <a:p>
          <a:endParaRPr lang="en-US"/>
        </a:p>
      </dgm:t>
    </dgm:pt>
    <dgm:pt modelId="{66662B3B-A753-48A5-B3D4-D7BB7B643BD7}" type="pres">
      <dgm:prSet presAssocID="{8D1BCD80-A289-4753-89A9-08E3EDA9B073}" presName="hierChild4" presStyleCnt="0"/>
      <dgm:spPr/>
      <dgm:t>
        <a:bodyPr/>
        <a:lstStyle/>
        <a:p>
          <a:endParaRPr lang="en-US"/>
        </a:p>
      </dgm:t>
    </dgm:pt>
    <dgm:pt modelId="{7B5DA1BE-0204-4B21-8F63-9C30CAB78CAB}" type="pres">
      <dgm:prSet presAssocID="{8D1BCD80-A289-4753-89A9-08E3EDA9B073}" presName="hierChild5" presStyleCnt="0"/>
      <dgm:spPr/>
      <dgm:t>
        <a:bodyPr/>
        <a:lstStyle/>
        <a:p>
          <a:endParaRPr lang="en-US"/>
        </a:p>
      </dgm:t>
    </dgm:pt>
    <dgm:pt modelId="{5E27DEE9-48D6-4144-8DA7-3EAD052FB58B}" type="pres">
      <dgm:prSet presAssocID="{A988EA30-FD68-49C6-9A61-7B07355B1465}" presName="Name37" presStyleLbl="parChTrans1D3" presStyleIdx="1" presStyleCnt="9"/>
      <dgm:spPr/>
      <dgm:t>
        <a:bodyPr/>
        <a:lstStyle/>
        <a:p>
          <a:endParaRPr lang="en-US"/>
        </a:p>
      </dgm:t>
    </dgm:pt>
    <dgm:pt modelId="{99870BF6-37D2-4A0D-8249-B878952CC92C}" type="pres">
      <dgm:prSet presAssocID="{F9DC2850-A1F8-4A92-AE32-EAC5B9DF17F0}" presName="hierRoot2" presStyleCnt="0">
        <dgm:presLayoutVars>
          <dgm:hierBranch val="init"/>
        </dgm:presLayoutVars>
      </dgm:prSet>
      <dgm:spPr/>
      <dgm:t>
        <a:bodyPr/>
        <a:lstStyle/>
        <a:p>
          <a:endParaRPr lang="en-US"/>
        </a:p>
      </dgm:t>
    </dgm:pt>
    <dgm:pt modelId="{E4C11842-F4CC-4B9F-9A31-FAF730E62C88}" type="pres">
      <dgm:prSet presAssocID="{F9DC2850-A1F8-4A92-AE32-EAC5B9DF17F0}" presName="rootComposite" presStyleCnt="0"/>
      <dgm:spPr/>
      <dgm:t>
        <a:bodyPr/>
        <a:lstStyle/>
        <a:p>
          <a:endParaRPr lang="en-US"/>
        </a:p>
      </dgm:t>
    </dgm:pt>
    <dgm:pt modelId="{37ADFEE9-796F-4466-A81D-829AC3C962AE}" type="pres">
      <dgm:prSet presAssocID="{F9DC2850-A1F8-4A92-AE32-EAC5B9DF17F0}" presName="rootText" presStyleLbl="node3" presStyleIdx="1" presStyleCnt="9">
        <dgm:presLayoutVars>
          <dgm:chPref val="3"/>
        </dgm:presLayoutVars>
      </dgm:prSet>
      <dgm:spPr/>
      <dgm:t>
        <a:bodyPr/>
        <a:lstStyle/>
        <a:p>
          <a:endParaRPr lang="en-US"/>
        </a:p>
      </dgm:t>
    </dgm:pt>
    <dgm:pt modelId="{AAE3E057-C405-4F76-826F-BD4703BD011E}" type="pres">
      <dgm:prSet presAssocID="{F9DC2850-A1F8-4A92-AE32-EAC5B9DF17F0}" presName="rootConnector" presStyleLbl="node3" presStyleIdx="1" presStyleCnt="9"/>
      <dgm:spPr/>
      <dgm:t>
        <a:bodyPr/>
        <a:lstStyle/>
        <a:p>
          <a:endParaRPr lang="en-US"/>
        </a:p>
      </dgm:t>
    </dgm:pt>
    <dgm:pt modelId="{5ED61AE5-70DE-4D38-B31D-AF77A3652BE4}" type="pres">
      <dgm:prSet presAssocID="{F9DC2850-A1F8-4A92-AE32-EAC5B9DF17F0}" presName="hierChild4" presStyleCnt="0"/>
      <dgm:spPr/>
      <dgm:t>
        <a:bodyPr/>
        <a:lstStyle/>
        <a:p>
          <a:endParaRPr lang="en-US"/>
        </a:p>
      </dgm:t>
    </dgm:pt>
    <dgm:pt modelId="{A4D3CAAB-46EC-4129-BBB2-16AA23B0A748}" type="pres">
      <dgm:prSet presAssocID="{F9DC2850-A1F8-4A92-AE32-EAC5B9DF17F0}" presName="hierChild5" presStyleCnt="0"/>
      <dgm:spPr/>
      <dgm:t>
        <a:bodyPr/>
        <a:lstStyle/>
        <a:p>
          <a:endParaRPr lang="en-US"/>
        </a:p>
      </dgm:t>
    </dgm:pt>
    <dgm:pt modelId="{2694BE38-920F-402F-BE0E-6FBCA51372D2}" type="pres">
      <dgm:prSet presAssocID="{29C4A01F-4E49-4CD0-9201-7A97613D22C6}" presName="Name37" presStyleLbl="parChTrans1D3" presStyleIdx="2" presStyleCnt="9"/>
      <dgm:spPr/>
      <dgm:t>
        <a:bodyPr/>
        <a:lstStyle/>
        <a:p>
          <a:endParaRPr lang="en-US"/>
        </a:p>
      </dgm:t>
    </dgm:pt>
    <dgm:pt modelId="{A18BFB93-E78C-498A-A6D6-4A9745ED008D}" type="pres">
      <dgm:prSet presAssocID="{49BED9FC-E480-42C4-B6AE-83FCFB888053}" presName="hierRoot2" presStyleCnt="0">
        <dgm:presLayoutVars>
          <dgm:hierBranch val="init"/>
        </dgm:presLayoutVars>
      </dgm:prSet>
      <dgm:spPr/>
      <dgm:t>
        <a:bodyPr/>
        <a:lstStyle/>
        <a:p>
          <a:endParaRPr lang="en-US"/>
        </a:p>
      </dgm:t>
    </dgm:pt>
    <dgm:pt modelId="{BCB48B50-88D9-42DD-B418-934121BD6244}" type="pres">
      <dgm:prSet presAssocID="{49BED9FC-E480-42C4-B6AE-83FCFB888053}" presName="rootComposite" presStyleCnt="0"/>
      <dgm:spPr/>
      <dgm:t>
        <a:bodyPr/>
        <a:lstStyle/>
        <a:p>
          <a:endParaRPr lang="en-US"/>
        </a:p>
      </dgm:t>
    </dgm:pt>
    <dgm:pt modelId="{B76F5259-13ED-429A-ACE4-6710D87CA642}" type="pres">
      <dgm:prSet presAssocID="{49BED9FC-E480-42C4-B6AE-83FCFB888053}" presName="rootText" presStyleLbl="node3" presStyleIdx="2" presStyleCnt="9">
        <dgm:presLayoutVars>
          <dgm:chPref val="3"/>
        </dgm:presLayoutVars>
      </dgm:prSet>
      <dgm:spPr/>
      <dgm:t>
        <a:bodyPr/>
        <a:lstStyle/>
        <a:p>
          <a:endParaRPr lang="en-US"/>
        </a:p>
      </dgm:t>
    </dgm:pt>
    <dgm:pt modelId="{D5886ADF-AE10-4913-8EBA-4DDEA33634CD}" type="pres">
      <dgm:prSet presAssocID="{49BED9FC-E480-42C4-B6AE-83FCFB888053}" presName="rootConnector" presStyleLbl="node3" presStyleIdx="2" presStyleCnt="9"/>
      <dgm:spPr/>
      <dgm:t>
        <a:bodyPr/>
        <a:lstStyle/>
        <a:p>
          <a:endParaRPr lang="en-US"/>
        </a:p>
      </dgm:t>
    </dgm:pt>
    <dgm:pt modelId="{EFE12D73-3069-420D-8DD2-06D2E8921ECC}" type="pres">
      <dgm:prSet presAssocID="{49BED9FC-E480-42C4-B6AE-83FCFB888053}" presName="hierChild4" presStyleCnt="0"/>
      <dgm:spPr/>
      <dgm:t>
        <a:bodyPr/>
        <a:lstStyle/>
        <a:p>
          <a:endParaRPr lang="en-US"/>
        </a:p>
      </dgm:t>
    </dgm:pt>
    <dgm:pt modelId="{12987071-E7FF-4447-B17E-5702B28183DC}" type="pres">
      <dgm:prSet presAssocID="{49BED9FC-E480-42C4-B6AE-83FCFB888053}" presName="hierChild5" presStyleCnt="0"/>
      <dgm:spPr/>
      <dgm:t>
        <a:bodyPr/>
        <a:lstStyle/>
        <a:p>
          <a:endParaRPr lang="en-US"/>
        </a:p>
      </dgm:t>
    </dgm:pt>
    <dgm:pt modelId="{7F37F89A-73E1-495F-ADC3-43C17222322E}" type="pres">
      <dgm:prSet presAssocID="{84BB3171-D547-4EE0-975C-B1EE37E294B3}" presName="hierChild5" presStyleCnt="0"/>
      <dgm:spPr/>
      <dgm:t>
        <a:bodyPr/>
        <a:lstStyle/>
        <a:p>
          <a:endParaRPr lang="en-US"/>
        </a:p>
      </dgm:t>
    </dgm:pt>
    <dgm:pt modelId="{A1FC3926-C5DC-415A-998E-07DE6B4721B4}" type="pres">
      <dgm:prSet presAssocID="{881E1EED-3ABE-4B57-A992-77DB54D31452}" presName="Name37" presStyleLbl="parChTrans1D2" presStyleIdx="2"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t>
        <a:bodyPr/>
        <a:lstStyle/>
        <a:p>
          <a:endParaRPr lang="en-US"/>
        </a:p>
      </dgm:t>
    </dgm:pt>
    <dgm:pt modelId="{8C502452-1125-463D-817B-E417F07B5B52}" type="pres">
      <dgm:prSet presAssocID="{B587D8A3-6776-4852-8225-AA7C13B9DC0C}" presName="rootComposite" presStyleCnt="0"/>
      <dgm:spPr/>
      <dgm:t>
        <a:bodyPr/>
        <a:lstStyle/>
        <a:p>
          <a:endParaRPr lang="en-US"/>
        </a:p>
      </dgm:t>
    </dgm:pt>
    <dgm:pt modelId="{F5D57871-8BD2-4D87-A9C1-CD2E85AB2063}" type="pres">
      <dgm:prSet presAssocID="{B587D8A3-6776-4852-8225-AA7C13B9DC0C}" presName="rootText" presStyleLbl="node2" presStyleIdx="2" presStyleCnt="4">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2" presStyleCnt="4"/>
      <dgm:spPr/>
      <dgm:t>
        <a:bodyPr/>
        <a:lstStyle/>
        <a:p>
          <a:endParaRPr lang="en-US"/>
        </a:p>
      </dgm:t>
    </dgm:pt>
    <dgm:pt modelId="{37EF3606-D103-4413-9A2E-D2D1C2690E3B}" type="pres">
      <dgm:prSet presAssocID="{B587D8A3-6776-4852-8225-AA7C13B9DC0C}" presName="hierChild4" presStyleCnt="0"/>
      <dgm:spPr/>
      <dgm:t>
        <a:bodyPr/>
        <a:lstStyle/>
        <a:p>
          <a:endParaRPr lang="en-US"/>
        </a:p>
      </dgm:t>
    </dgm:pt>
    <dgm:pt modelId="{368D5737-F7B5-4C2A-B129-6547AEFC904B}" type="pres">
      <dgm:prSet presAssocID="{240F6E0C-E67B-42B0-A75D-E71D89E87D2F}" presName="Name37" presStyleLbl="parChTrans1D3" presStyleIdx="3" presStyleCnt="9"/>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t>
        <a:bodyPr/>
        <a:lstStyle/>
        <a:p>
          <a:endParaRPr lang="en-US"/>
        </a:p>
      </dgm:t>
    </dgm:pt>
    <dgm:pt modelId="{D6BC9856-6E53-4967-85B3-8604A5AE16C9}" type="pres">
      <dgm:prSet presAssocID="{7956E139-486C-4C54-9B1D-A6EDA4C9F310}" presName="rootComposite" presStyleCnt="0"/>
      <dgm:spPr/>
      <dgm:t>
        <a:bodyPr/>
        <a:lstStyle/>
        <a:p>
          <a:endParaRPr lang="en-US"/>
        </a:p>
      </dgm:t>
    </dgm:pt>
    <dgm:pt modelId="{E0E95209-3916-41DD-AD26-1904A76D73DD}" type="pres">
      <dgm:prSet presAssocID="{7956E139-486C-4C54-9B1D-A6EDA4C9F310}" presName="rootText" presStyleLbl="node3" presStyleIdx="3" presStyleCnt="9">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3" presStyleCnt="9"/>
      <dgm:spPr/>
      <dgm:t>
        <a:bodyPr/>
        <a:lstStyle/>
        <a:p>
          <a:endParaRPr lang="en-US"/>
        </a:p>
      </dgm:t>
    </dgm:pt>
    <dgm:pt modelId="{5A8CC298-7532-4F4B-80C6-EDB5F428A4BF}" type="pres">
      <dgm:prSet presAssocID="{7956E139-486C-4C54-9B1D-A6EDA4C9F310}" presName="hierChild4" presStyleCnt="0"/>
      <dgm:spPr/>
      <dgm:t>
        <a:bodyPr/>
        <a:lstStyle/>
        <a:p>
          <a:endParaRPr lang="en-US"/>
        </a:p>
      </dgm:t>
    </dgm:pt>
    <dgm:pt modelId="{5CB3CD16-9B31-48CB-8A7E-6E0F415124C8}" type="pres">
      <dgm:prSet presAssocID="{7956E139-486C-4C54-9B1D-A6EDA4C9F310}" presName="hierChild5" presStyleCnt="0"/>
      <dgm:spPr/>
      <dgm:t>
        <a:bodyPr/>
        <a:lstStyle/>
        <a:p>
          <a:endParaRPr lang="en-US"/>
        </a:p>
      </dgm:t>
    </dgm:pt>
    <dgm:pt modelId="{C730AAA1-B13C-4357-ACC4-0BC049AA36B4}" type="pres">
      <dgm:prSet presAssocID="{A01D5F99-2CE0-4A41-9E4A-0F9A6EB19D9D}" presName="Name37" presStyleLbl="parChTrans1D3" presStyleIdx="4" presStyleCnt="9"/>
      <dgm:spPr/>
      <dgm:t>
        <a:bodyPr/>
        <a:lstStyle/>
        <a:p>
          <a:endParaRPr lang="en-US"/>
        </a:p>
      </dgm:t>
    </dgm:pt>
    <dgm:pt modelId="{20C78B09-CE3B-40B9-B825-E4EF8C078F04}" type="pres">
      <dgm:prSet presAssocID="{AC19DAA9-9BD4-4998-B955-D3CF9E5EA815}" presName="hierRoot2" presStyleCnt="0">
        <dgm:presLayoutVars>
          <dgm:hierBranch val="init"/>
        </dgm:presLayoutVars>
      </dgm:prSet>
      <dgm:spPr/>
      <dgm:t>
        <a:bodyPr/>
        <a:lstStyle/>
        <a:p>
          <a:endParaRPr lang="en-US"/>
        </a:p>
      </dgm:t>
    </dgm:pt>
    <dgm:pt modelId="{D0AD4B39-BFF7-437A-846A-7CB8023A2BAA}" type="pres">
      <dgm:prSet presAssocID="{AC19DAA9-9BD4-4998-B955-D3CF9E5EA815}" presName="rootComposite" presStyleCnt="0"/>
      <dgm:spPr/>
      <dgm:t>
        <a:bodyPr/>
        <a:lstStyle/>
        <a:p>
          <a:endParaRPr lang="en-US"/>
        </a:p>
      </dgm:t>
    </dgm:pt>
    <dgm:pt modelId="{F7A9747E-E1EF-4ABF-B754-5BC23FC8534F}" type="pres">
      <dgm:prSet presAssocID="{AC19DAA9-9BD4-4998-B955-D3CF9E5EA815}" presName="rootText" presStyleLbl="node3" presStyleIdx="4" presStyleCnt="9">
        <dgm:presLayoutVars>
          <dgm:chPref val="3"/>
        </dgm:presLayoutVars>
      </dgm:prSet>
      <dgm:spPr/>
      <dgm:t>
        <a:bodyPr/>
        <a:lstStyle/>
        <a:p>
          <a:endParaRPr lang="en-US"/>
        </a:p>
      </dgm:t>
    </dgm:pt>
    <dgm:pt modelId="{02567DD4-8CC9-41E0-8578-CD904A4464AF}" type="pres">
      <dgm:prSet presAssocID="{AC19DAA9-9BD4-4998-B955-D3CF9E5EA815}" presName="rootConnector" presStyleLbl="node3" presStyleIdx="4" presStyleCnt="9"/>
      <dgm:spPr/>
      <dgm:t>
        <a:bodyPr/>
        <a:lstStyle/>
        <a:p>
          <a:endParaRPr lang="en-US"/>
        </a:p>
      </dgm:t>
    </dgm:pt>
    <dgm:pt modelId="{0A41966C-1F2B-4049-9779-8654D8B743A9}" type="pres">
      <dgm:prSet presAssocID="{AC19DAA9-9BD4-4998-B955-D3CF9E5EA815}" presName="hierChild4" presStyleCnt="0"/>
      <dgm:spPr/>
      <dgm:t>
        <a:bodyPr/>
        <a:lstStyle/>
        <a:p>
          <a:endParaRPr lang="en-US"/>
        </a:p>
      </dgm:t>
    </dgm:pt>
    <dgm:pt modelId="{924C48CC-DFCC-402C-998F-35C144C697FD}" type="pres">
      <dgm:prSet presAssocID="{AC19DAA9-9BD4-4998-B955-D3CF9E5EA815}" presName="hierChild5" presStyleCnt="0"/>
      <dgm:spPr/>
      <dgm:t>
        <a:bodyPr/>
        <a:lstStyle/>
        <a:p>
          <a:endParaRPr lang="en-US"/>
        </a:p>
      </dgm:t>
    </dgm:pt>
    <dgm:pt modelId="{6B49B8A5-50EF-47D0-A542-59ADE8424167}" type="pres">
      <dgm:prSet presAssocID="{858A5655-497B-47AB-9984-900A27E111D3}" presName="Name37" presStyleLbl="parChTrans1D3" presStyleIdx="5" presStyleCnt="9"/>
      <dgm:spPr/>
      <dgm:t>
        <a:bodyPr/>
        <a:lstStyle/>
        <a:p>
          <a:endParaRPr lang="en-US"/>
        </a:p>
      </dgm:t>
    </dgm:pt>
    <dgm:pt modelId="{E8850DB9-89A4-4A96-B3CC-6890ACCD6663}" type="pres">
      <dgm:prSet presAssocID="{F2A806AD-E190-4766-90EF-42B8D46F84BF}" presName="hierRoot2" presStyleCnt="0">
        <dgm:presLayoutVars>
          <dgm:hierBranch val="init"/>
        </dgm:presLayoutVars>
      </dgm:prSet>
      <dgm:spPr/>
      <dgm:t>
        <a:bodyPr/>
        <a:lstStyle/>
        <a:p>
          <a:endParaRPr lang="en-US"/>
        </a:p>
      </dgm:t>
    </dgm:pt>
    <dgm:pt modelId="{A2E25328-92D0-4039-AF7F-A401A39C1064}" type="pres">
      <dgm:prSet presAssocID="{F2A806AD-E190-4766-90EF-42B8D46F84BF}" presName="rootComposite" presStyleCnt="0"/>
      <dgm:spPr/>
      <dgm:t>
        <a:bodyPr/>
        <a:lstStyle/>
        <a:p>
          <a:endParaRPr lang="en-US"/>
        </a:p>
      </dgm:t>
    </dgm:pt>
    <dgm:pt modelId="{8F67A1F3-D02D-46E8-A3AF-EA4F60766966}" type="pres">
      <dgm:prSet presAssocID="{F2A806AD-E190-4766-90EF-42B8D46F84BF}" presName="rootText" presStyleLbl="node3" presStyleIdx="5" presStyleCnt="9">
        <dgm:presLayoutVars>
          <dgm:chPref val="3"/>
        </dgm:presLayoutVars>
      </dgm:prSet>
      <dgm:spPr/>
      <dgm:t>
        <a:bodyPr/>
        <a:lstStyle/>
        <a:p>
          <a:endParaRPr lang="en-US"/>
        </a:p>
      </dgm:t>
    </dgm:pt>
    <dgm:pt modelId="{0F198040-BE6E-428C-8241-C80656E531EB}" type="pres">
      <dgm:prSet presAssocID="{F2A806AD-E190-4766-90EF-42B8D46F84BF}" presName="rootConnector" presStyleLbl="node3" presStyleIdx="5" presStyleCnt="9"/>
      <dgm:spPr/>
      <dgm:t>
        <a:bodyPr/>
        <a:lstStyle/>
        <a:p>
          <a:endParaRPr lang="en-US"/>
        </a:p>
      </dgm:t>
    </dgm:pt>
    <dgm:pt modelId="{494A8BE7-3590-474C-9A0B-6C2A685B9B21}" type="pres">
      <dgm:prSet presAssocID="{F2A806AD-E190-4766-90EF-42B8D46F84BF}" presName="hierChild4" presStyleCnt="0"/>
      <dgm:spPr/>
      <dgm:t>
        <a:bodyPr/>
        <a:lstStyle/>
        <a:p>
          <a:endParaRPr lang="en-US"/>
        </a:p>
      </dgm:t>
    </dgm:pt>
    <dgm:pt modelId="{32325CF2-C873-490A-B6B4-813CDA2C3060}" type="pres">
      <dgm:prSet presAssocID="{F2A806AD-E190-4766-90EF-42B8D46F84BF}" presName="hierChild5" presStyleCnt="0"/>
      <dgm:spPr/>
      <dgm:t>
        <a:bodyPr/>
        <a:lstStyle/>
        <a:p>
          <a:endParaRPr lang="en-US"/>
        </a:p>
      </dgm:t>
    </dgm:pt>
    <dgm:pt modelId="{D4AE8B38-9747-4B79-92E8-6BCB0FA608D4}" type="pres">
      <dgm:prSet presAssocID="{B587D8A3-6776-4852-8225-AA7C13B9DC0C}" presName="hierChild5" presStyleCnt="0"/>
      <dgm:spPr/>
      <dgm:t>
        <a:bodyPr/>
        <a:lstStyle/>
        <a:p>
          <a:endParaRPr lang="en-US"/>
        </a:p>
      </dgm:t>
    </dgm:pt>
    <dgm:pt modelId="{ED283AA1-6830-41D4-A743-808B929C4994}" type="pres">
      <dgm:prSet presAssocID="{A8A8E7FE-86C3-48CA-9B9F-994EE1FB209A}" presName="Name37" presStyleLbl="parChTrans1D2" presStyleIdx="3" presStyleCnt="4"/>
      <dgm:spPr/>
      <dgm:t>
        <a:bodyPr/>
        <a:lstStyle/>
        <a:p>
          <a:endParaRPr lang="en-US"/>
        </a:p>
      </dgm:t>
    </dgm:pt>
    <dgm:pt modelId="{42B21DBE-71F9-4BFB-9A28-E9379F114053}" type="pres">
      <dgm:prSet presAssocID="{E10BBC3A-46B6-4B2D-B81F-ABCF827EA7E5}" presName="hierRoot2" presStyleCnt="0">
        <dgm:presLayoutVars>
          <dgm:hierBranch val="init"/>
        </dgm:presLayoutVars>
      </dgm:prSet>
      <dgm:spPr/>
      <dgm:t>
        <a:bodyPr/>
        <a:lstStyle/>
        <a:p>
          <a:endParaRPr lang="en-US"/>
        </a:p>
      </dgm:t>
    </dgm:pt>
    <dgm:pt modelId="{FD047BEA-CDE0-4035-B1BB-19CE6C63AB9B}" type="pres">
      <dgm:prSet presAssocID="{E10BBC3A-46B6-4B2D-B81F-ABCF827EA7E5}" presName="rootComposite" presStyleCnt="0"/>
      <dgm:spPr/>
      <dgm:t>
        <a:bodyPr/>
        <a:lstStyle/>
        <a:p>
          <a:endParaRPr lang="en-US"/>
        </a:p>
      </dgm:t>
    </dgm:pt>
    <dgm:pt modelId="{8C6EDB5B-8AD7-40B9-9A08-839D616C9EC6}" type="pres">
      <dgm:prSet presAssocID="{E10BBC3A-46B6-4B2D-B81F-ABCF827EA7E5}" presName="rootText" presStyleLbl="node2" presStyleIdx="3" presStyleCnt="4">
        <dgm:presLayoutVars>
          <dgm:chPref val="3"/>
        </dgm:presLayoutVars>
      </dgm:prSet>
      <dgm:spPr/>
      <dgm:t>
        <a:bodyPr/>
        <a:lstStyle/>
        <a:p>
          <a:endParaRPr lang="en-US"/>
        </a:p>
      </dgm:t>
    </dgm:pt>
    <dgm:pt modelId="{9604742B-AA14-456E-80E2-EA1BDF059FFB}" type="pres">
      <dgm:prSet presAssocID="{E10BBC3A-46B6-4B2D-B81F-ABCF827EA7E5}" presName="rootConnector" presStyleLbl="node2" presStyleIdx="3" presStyleCnt="4"/>
      <dgm:spPr/>
      <dgm:t>
        <a:bodyPr/>
        <a:lstStyle/>
        <a:p>
          <a:endParaRPr lang="en-US"/>
        </a:p>
      </dgm:t>
    </dgm:pt>
    <dgm:pt modelId="{1FDE4705-0E75-47A1-8E55-5E874ED569AF}" type="pres">
      <dgm:prSet presAssocID="{E10BBC3A-46B6-4B2D-B81F-ABCF827EA7E5}" presName="hierChild4" presStyleCnt="0"/>
      <dgm:spPr/>
      <dgm:t>
        <a:bodyPr/>
        <a:lstStyle/>
        <a:p>
          <a:endParaRPr lang="en-US"/>
        </a:p>
      </dgm:t>
    </dgm:pt>
    <dgm:pt modelId="{9E815D0C-155B-4675-8CAD-DC4FE0C8367A}" type="pres">
      <dgm:prSet presAssocID="{7E268EA7-6620-4DE7-9427-794BDFABEB82}" presName="Name37" presStyleLbl="parChTrans1D3" presStyleIdx="6" presStyleCnt="9"/>
      <dgm:spPr/>
      <dgm:t>
        <a:bodyPr/>
        <a:lstStyle/>
        <a:p>
          <a:endParaRPr lang="en-US"/>
        </a:p>
      </dgm:t>
    </dgm:pt>
    <dgm:pt modelId="{C8DBCC3A-4888-4C1B-B472-CB7AFEB80E10}" type="pres">
      <dgm:prSet presAssocID="{670ADD7C-334E-42C3-A331-729EFA9F8698}" presName="hierRoot2" presStyleCnt="0">
        <dgm:presLayoutVars>
          <dgm:hierBranch val="init"/>
        </dgm:presLayoutVars>
      </dgm:prSet>
      <dgm:spPr/>
      <dgm:t>
        <a:bodyPr/>
        <a:lstStyle/>
        <a:p>
          <a:endParaRPr lang="en-US"/>
        </a:p>
      </dgm:t>
    </dgm:pt>
    <dgm:pt modelId="{83F6EE4B-E0E7-496F-9E2C-78156A22A335}" type="pres">
      <dgm:prSet presAssocID="{670ADD7C-334E-42C3-A331-729EFA9F8698}" presName="rootComposite" presStyleCnt="0"/>
      <dgm:spPr/>
      <dgm:t>
        <a:bodyPr/>
        <a:lstStyle/>
        <a:p>
          <a:endParaRPr lang="en-US"/>
        </a:p>
      </dgm:t>
    </dgm:pt>
    <dgm:pt modelId="{6E7AC7C4-93BD-4FDD-860A-5287B60E8F97}" type="pres">
      <dgm:prSet presAssocID="{670ADD7C-334E-42C3-A331-729EFA9F8698}" presName="rootText" presStyleLbl="node3" presStyleIdx="6" presStyleCnt="9">
        <dgm:presLayoutVars>
          <dgm:chPref val="3"/>
        </dgm:presLayoutVars>
      </dgm:prSet>
      <dgm:spPr/>
      <dgm:t>
        <a:bodyPr/>
        <a:lstStyle/>
        <a:p>
          <a:endParaRPr lang="en-US"/>
        </a:p>
      </dgm:t>
    </dgm:pt>
    <dgm:pt modelId="{E9FA7756-0F6D-4069-93B2-D4C9B938124B}" type="pres">
      <dgm:prSet presAssocID="{670ADD7C-334E-42C3-A331-729EFA9F8698}" presName="rootConnector" presStyleLbl="node3" presStyleIdx="6" presStyleCnt="9"/>
      <dgm:spPr/>
      <dgm:t>
        <a:bodyPr/>
        <a:lstStyle/>
        <a:p>
          <a:endParaRPr lang="en-US"/>
        </a:p>
      </dgm:t>
    </dgm:pt>
    <dgm:pt modelId="{CBF03A7C-6D42-4BA0-AA3F-93DF3287ECB9}" type="pres">
      <dgm:prSet presAssocID="{670ADD7C-334E-42C3-A331-729EFA9F8698}" presName="hierChild4" presStyleCnt="0"/>
      <dgm:spPr/>
      <dgm:t>
        <a:bodyPr/>
        <a:lstStyle/>
        <a:p>
          <a:endParaRPr lang="en-US"/>
        </a:p>
      </dgm:t>
    </dgm:pt>
    <dgm:pt modelId="{2C92D055-9B37-4841-84CE-B92FB4575F8E}" type="pres">
      <dgm:prSet presAssocID="{670ADD7C-334E-42C3-A331-729EFA9F8698}" presName="hierChild5" presStyleCnt="0"/>
      <dgm:spPr/>
      <dgm:t>
        <a:bodyPr/>
        <a:lstStyle/>
        <a:p>
          <a:endParaRPr lang="en-US"/>
        </a:p>
      </dgm:t>
    </dgm:pt>
    <dgm:pt modelId="{2D3C6A78-9AB8-40EA-A45A-5E7EB21A5B60}" type="pres">
      <dgm:prSet presAssocID="{A4FD7B1D-B2D3-4E59-AADC-31D3905D6F33}" presName="Name37" presStyleLbl="parChTrans1D3" presStyleIdx="7" presStyleCnt="9"/>
      <dgm:spPr/>
      <dgm:t>
        <a:bodyPr/>
        <a:lstStyle/>
        <a:p>
          <a:endParaRPr lang="en-US"/>
        </a:p>
      </dgm:t>
    </dgm:pt>
    <dgm:pt modelId="{568FEE3A-8363-4710-87D6-5A78EBB4FA1B}" type="pres">
      <dgm:prSet presAssocID="{1523D250-42F1-42AF-9B77-F2FD5A5E7E85}" presName="hierRoot2" presStyleCnt="0">
        <dgm:presLayoutVars>
          <dgm:hierBranch val="init"/>
        </dgm:presLayoutVars>
      </dgm:prSet>
      <dgm:spPr/>
      <dgm:t>
        <a:bodyPr/>
        <a:lstStyle/>
        <a:p>
          <a:endParaRPr lang="en-US"/>
        </a:p>
      </dgm:t>
    </dgm:pt>
    <dgm:pt modelId="{B1DE9C87-59A4-41F1-A297-0976A7A85B4C}" type="pres">
      <dgm:prSet presAssocID="{1523D250-42F1-42AF-9B77-F2FD5A5E7E85}" presName="rootComposite" presStyleCnt="0"/>
      <dgm:spPr/>
      <dgm:t>
        <a:bodyPr/>
        <a:lstStyle/>
        <a:p>
          <a:endParaRPr lang="en-US"/>
        </a:p>
      </dgm:t>
    </dgm:pt>
    <dgm:pt modelId="{36DFDD50-8DF4-4256-9776-71AB0AB4189F}" type="pres">
      <dgm:prSet presAssocID="{1523D250-42F1-42AF-9B77-F2FD5A5E7E85}" presName="rootText" presStyleLbl="node3" presStyleIdx="7" presStyleCnt="9">
        <dgm:presLayoutVars>
          <dgm:chPref val="3"/>
        </dgm:presLayoutVars>
      </dgm:prSet>
      <dgm:spPr/>
      <dgm:t>
        <a:bodyPr/>
        <a:lstStyle/>
        <a:p>
          <a:endParaRPr lang="en-US"/>
        </a:p>
      </dgm:t>
    </dgm:pt>
    <dgm:pt modelId="{E34C3E3B-E2FE-4D15-B412-B1A81AC963A6}" type="pres">
      <dgm:prSet presAssocID="{1523D250-42F1-42AF-9B77-F2FD5A5E7E85}" presName="rootConnector" presStyleLbl="node3" presStyleIdx="7" presStyleCnt="9"/>
      <dgm:spPr/>
      <dgm:t>
        <a:bodyPr/>
        <a:lstStyle/>
        <a:p>
          <a:endParaRPr lang="en-US"/>
        </a:p>
      </dgm:t>
    </dgm:pt>
    <dgm:pt modelId="{AFE01DF7-5E16-48E4-94A1-A62E4A406526}" type="pres">
      <dgm:prSet presAssocID="{1523D250-42F1-42AF-9B77-F2FD5A5E7E85}" presName="hierChild4" presStyleCnt="0"/>
      <dgm:spPr/>
      <dgm:t>
        <a:bodyPr/>
        <a:lstStyle/>
        <a:p>
          <a:endParaRPr lang="en-US"/>
        </a:p>
      </dgm:t>
    </dgm:pt>
    <dgm:pt modelId="{3EB373D5-51F1-4B19-8B42-8158FEBA72C7}" type="pres">
      <dgm:prSet presAssocID="{1523D250-42F1-42AF-9B77-F2FD5A5E7E85}" presName="hierChild5" presStyleCnt="0"/>
      <dgm:spPr/>
      <dgm:t>
        <a:bodyPr/>
        <a:lstStyle/>
        <a:p>
          <a:endParaRPr lang="en-US"/>
        </a:p>
      </dgm:t>
    </dgm:pt>
    <dgm:pt modelId="{C8A651AA-7E8A-49ED-A8FD-253AEF077E4C}" type="pres">
      <dgm:prSet presAssocID="{E9D4B12B-C070-491B-B197-F0DAA4FD07F6}" presName="Name37" presStyleLbl="parChTrans1D3" presStyleIdx="8" presStyleCnt="9"/>
      <dgm:spPr/>
      <dgm:t>
        <a:bodyPr/>
        <a:lstStyle/>
        <a:p>
          <a:endParaRPr lang="en-US"/>
        </a:p>
      </dgm:t>
    </dgm:pt>
    <dgm:pt modelId="{B7ABB6E8-6DFB-4527-B63D-E834DD555436}" type="pres">
      <dgm:prSet presAssocID="{ED876543-8DB6-45A5-9874-0ADCBD7357D4}" presName="hierRoot2" presStyleCnt="0">
        <dgm:presLayoutVars>
          <dgm:hierBranch val="init"/>
        </dgm:presLayoutVars>
      </dgm:prSet>
      <dgm:spPr/>
      <dgm:t>
        <a:bodyPr/>
        <a:lstStyle/>
        <a:p>
          <a:endParaRPr lang="en-US"/>
        </a:p>
      </dgm:t>
    </dgm:pt>
    <dgm:pt modelId="{E1DBF306-53FB-44F7-AE3F-1BEF07E13743}" type="pres">
      <dgm:prSet presAssocID="{ED876543-8DB6-45A5-9874-0ADCBD7357D4}" presName="rootComposite" presStyleCnt="0"/>
      <dgm:spPr/>
      <dgm:t>
        <a:bodyPr/>
        <a:lstStyle/>
        <a:p>
          <a:endParaRPr lang="en-US"/>
        </a:p>
      </dgm:t>
    </dgm:pt>
    <dgm:pt modelId="{4C25976A-C9A4-4840-854E-BCB55D1DD808}" type="pres">
      <dgm:prSet presAssocID="{ED876543-8DB6-45A5-9874-0ADCBD7357D4}" presName="rootText" presStyleLbl="node3" presStyleIdx="8" presStyleCnt="9">
        <dgm:presLayoutVars>
          <dgm:chPref val="3"/>
        </dgm:presLayoutVars>
      </dgm:prSet>
      <dgm:spPr/>
      <dgm:t>
        <a:bodyPr/>
        <a:lstStyle/>
        <a:p>
          <a:endParaRPr lang="en-US"/>
        </a:p>
      </dgm:t>
    </dgm:pt>
    <dgm:pt modelId="{931A29FE-A00B-4E29-88A3-3424CCBDF375}" type="pres">
      <dgm:prSet presAssocID="{ED876543-8DB6-45A5-9874-0ADCBD7357D4}" presName="rootConnector" presStyleLbl="node3" presStyleIdx="8" presStyleCnt="9"/>
      <dgm:spPr/>
      <dgm:t>
        <a:bodyPr/>
        <a:lstStyle/>
        <a:p>
          <a:endParaRPr lang="en-US"/>
        </a:p>
      </dgm:t>
    </dgm:pt>
    <dgm:pt modelId="{79DBF7A8-31B8-4195-8284-B7C2CCAB3EB8}" type="pres">
      <dgm:prSet presAssocID="{ED876543-8DB6-45A5-9874-0ADCBD7357D4}" presName="hierChild4" presStyleCnt="0"/>
      <dgm:spPr/>
      <dgm:t>
        <a:bodyPr/>
        <a:lstStyle/>
        <a:p>
          <a:endParaRPr lang="en-US"/>
        </a:p>
      </dgm:t>
    </dgm:pt>
    <dgm:pt modelId="{FC172725-B9D9-44C2-8A40-8A458FC2B830}" type="pres">
      <dgm:prSet presAssocID="{ED876543-8DB6-45A5-9874-0ADCBD7357D4}" presName="hierChild5" presStyleCnt="0"/>
      <dgm:spPr/>
      <dgm:t>
        <a:bodyPr/>
        <a:lstStyle/>
        <a:p>
          <a:endParaRPr lang="en-US"/>
        </a:p>
      </dgm:t>
    </dgm:pt>
    <dgm:pt modelId="{476CA335-B30E-485A-8CF1-77AFEFE5A0D6}" type="pres">
      <dgm:prSet presAssocID="{E10BBC3A-46B6-4B2D-B81F-ABCF827EA7E5}" presName="hierChild5" presStyleCnt="0"/>
      <dgm:spPr/>
      <dgm:t>
        <a:bodyPr/>
        <a:lstStyle/>
        <a:p>
          <a:endParaRPr lang="en-US"/>
        </a:p>
      </dgm:t>
    </dgm:pt>
    <dgm:pt modelId="{9B3A79EC-A38F-41E8-8A20-42CCE86F632F}" type="pres">
      <dgm:prSet presAssocID="{51097EB1-516E-4EC7-BD68-83E33CAF397F}" presName="hierChild3" presStyleCnt="0"/>
      <dgm:spPr/>
      <dgm:t>
        <a:bodyPr/>
        <a:lstStyle/>
        <a:p>
          <a:endParaRPr lang="en-US"/>
        </a:p>
      </dgm:t>
    </dgm:pt>
  </dgm:ptLst>
  <dgm:cxnLst>
    <dgm:cxn modelId="{61FBEFB8-7645-4A24-A5A2-0E783859D261}" type="presOf" srcId="{84BB3171-D547-4EE0-975C-B1EE37E294B3}" destId="{F7EFF19D-C7A1-45EF-A642-85720BC4F226}" srcOrd="1" destOrd="0" presId="urn:microsoft.com/office/officeart/2005/8/layout/orgChart1"/>
    <dgm:cxn modelId="{B3F16B17-6DC1-451E-B005-377AAA111DD6}" type="presOf" srcId="{A01D5F99-2CE0-4A41-9E4A-0F9A6EB19D9D}" destId="{C730AAA1-B13C-4357-ACC4-0BC049AA36B4}" srcOrd="0" destOrd="0" presId="urn:microsoft.com/office/officeart/2005/8/layout/orgChart1"/>
    <dgm:cxn modelId="{5EB7BBD4-5856-4A94-9D7F-4788D02C3825}" srcId="{84BB3171-D547-4EE0-975C-B1EE37E294B3}" destId="{49BED9FC-E480-42C4-B6AE-83FCFB888053}" srcOrd="2" destOrd="0" parTransId="{29C4A01F-4E49-4CD0-9201-7A97613D22C6}" sibTransId="{FB60C884-6D1A-45D3-8820-9A3FFEA89F2B}"/>
    <dgm:cxn modelId="{32414A1F-C67A-466E-9F15-ABFFBB5DEE83}" srcId="{84BB3171-D547-4EE0-975C-B1EE37E294B3}" destId="{F9DC2850-A1F8-4A92-AE32-EAC5B9DF17F0}" srcOrd="1" destOrd="0" parTransId="{A988EA30-FD68-49C6-9A61-7B07355B1465}" sibTransId="{13A38596-ECDE-4D8A-913E-0DA209FA83A0}"/>
    <dgm:cxn modelId="{A5E49DF7-B0D8-40D2-A269-8F396B7BCA15}" type="presOf" srcId="{A988EA30-FD68-49C6-9A61-7B07355B1465}" destId="{5E27DEE9-48D6-4144-8DA7-3EAD052FB58B}" srcOrd="0" destOrd="0" presId="urn:microsoft.com/office/officeart/2005/8/layout/orgChart1"/>
    <dgm:cxn modelId="{9FDBA6B1-C457-4B10-9330-D96EE7042301}" type="presOf" srcId="{40304D92-845E-4959-9D9D-38DEB2DD43BB}" destId="{3251666E-BD92-4284-82F8-25ACE8838765}" srcOrd="0" destOrd="0" presId="urn:microsoft.com/office/officeart/2005/8/layout/orgChart1"/>
    <dgm:cxn modelId="{A7F06880-19DF-4304-9176-5B25E0EAA5D8}" type="presOf" srcId="{27A1776F-B6AC-4760-8F45-3A0507D64BD3}" destId="{A209FAB3-28E5-4667-9BAD-C01A7681101A}" srcOrd="1" destOrd="0" presId="urn:microsoft.com/office/officeart/2005/8/layout/orgChart1"/>
    <dgm:cxn modelId="{9711C3EA-4A92-4762-B8BE-D0E3B6FB30E1}" srcId="{7A02260D-2D79-48F4-BBE6-5BA4879B0CE3}" destId="{51097EB1-516E-4EC7-BD68-83E33CAF397F}" srcOrd="0" destOrd="0" parTransId="{7A2E801E-9373-4173-B020-8195E09C8BB8}" sibTransId="{469E5092-8C79-4049-9B8F-29CF9F271070}"/>
    <dgm:cxn modelId="{35A099D0-6841-4AF4-B612-646070A84891}" type="presOf" srcId="{7A02260D-2D79-48F4-BBE6-5BA4879B0CE3}" destId="{1E270467-069D-4549-B306-AD002CDD1837}" srcOrd="0" destOrd="0" presId="urn:microsoft.com/office/officeart/2005/8/layout/orgChart1"/>
    <dgm:cxn modelId="{FA47A394-2867-4669-9DF9-8977E2A1DE57}" srcId="{51097EB1-516E-4EC7-BD68-83E33CAF397F}" destId="{E10BBC3A-46B6-4B2D-B81F-ABCF827EA7E5}" srcOrd="3" destOrd="0" parTransId="{A8A8E7FE-86C3-48CA-9B9F-994EE1FB209A}" sibTransId="{BA6E498D-4E9F-4A86-BBD7-C2A25A5ABE25}"/>
    <dgm:cxn modelId="{EA0EC821-F833-4C9D-848C-909EDDFDF401}" type="presOf" srcId="{7956E139-486C-4C54-9B1D-A6EDA4C9F310}" destId="{070E9EB2-9602-4AB8-8171-0B5527F4082B}" srcOrd="1" destOrd="0" presId="urn:microsoft.com/office/officeart/2005/8/layout/orgChart1"/>
    <dgm:cxn modelId="{7F8BB1E9-5D02-4F07-A728-31989EF2E2E4}" type="presOf" srcId="{240F6E0C-E67B-42B0-A75D-E71D89E87D2F}" destId="{368D5737-F7B5-4C2A-B129-6547AEFC904B}" srcOrd="0" destOrd="0" presId="urn:microsoft.com/office/officeart/2005/8/layout/orgChart1"/>
    <dgm:cxn modelId="{85E8A39D-E453-4BC3-8474-1BF7E1E45CF3}" type="presOf" srcId="{E9D4B12B-C070-491B-B197-F0DAA4FD07F6}" destId="{C8A651AA-7E8A-49ED-A8FD-253AEF077E4C}" srcOrd="0" destOrd="0" presId="urn:microsoft.com/office/officeart/2005/8/layout/orgChart1"/>
    <dgm:cxn modelId="{5C426939-44BA-45B6-AB90-A5BBF20370A3}" type="presOf" srcId="{49BED9FC-E480-42C4-B6AE-83FCFB888053}" destId="{B76F5259-13ED-429A-ACE4-6710D87CA642}" srcOrd="0" destOrd="0" presId="urn:microsoft.com/office/officeart/2005/8/layout/orgChart1"/>
    <dgm:cxn modelId="{61E406EF-F9E7-44F9-95F2-7D2F80BA3CE9}" type="presOf" srcId="{B546A9B2-60C1-40BB-9961-7F8F09A6DEF3}" destId="{105A08A6-8AD9-4461-95F6-C1897913D534}" srcOrd="0" destOrd="0" presId="urn:microsoft.com/office/officeart/2005/8/layout/orgChart1"/>
    <dgm:cxn modelId="{75303680-BD82-4AAE-8136-5BF421012345}" srcId="{51097EB1-516E-4EC7-BD68-83E33CAF397F}" destId="{84BB3171-D547-4EE0-975C-B1EE37E294B3}" srcOrd="1" destOrd="0" parTransId="{32311DAE-60AB-4328-B6C4-AB469884960A}" sibTransId="{CC95A488-F6CD-45C5-B122-455B1BBEA1E6}"/>
    <dgm:cxn modelId="{5C2EFEC4-7405-43BF-8E33-E343270069C9}" srcId="{51097EB1-516E-4EC7-BD68-83E33CAF397F}" destId="{27A1776F-B6AC-4760-8F45-3A0507D64BD3}" srcOrd="0" destOrd="0" parTransId="{B546A9B2-60C1-40BB-9961-7F8F09A6DEF3}" sibTransId="{A587F9FE-98B3-4C89-87CE-7CDBCDB6E848}"/>
    <dgm:cxn modelId="{36D0E10B-4099-48E9-AAE8-432CF81D0B5C}" type="presOf" srcId="{858A5655-497B-47AB-9984-900A27E111D3}" destId="{6B49B8A5-50EF-47D0-A542-59ADE8424167}" srcOrd="0" destOrd="0" presId="urn:microsoft.com/office/officeart/2005/8/layout/orgChart1"/>
    <dgm:cxn modelId="{2A1C4B86-FF06-40B2-8D8C-3B26E5C24735}" type="presOf" srcId="{A4FD7B1D-B2D3-4E59-AADC-31D3905D6F33}" destId="{2D3C6A78-9AB8-40EA-A45A-5E7EB21A5B60}" srcOrd="0" destOrd="0" presId="urn:microsoft.com/office/officeart/2005/8/layout/orgChart1"/>
    <dgm:cxn modelId="{AA3C9222-E12F-4B65-A403-25B2F2D3084A}" type="presOf" srcId="{F9DC2850-A1F8-4A92-AE32-EAC5B9DF17F0}" destId="{37ADFEE9-796F-4466-A81D-829AC3C962AE}" srcOrd="0" destOrd="0" presId="urn:microsoft.com/office/officeart/2005/8/layout/orgChart1"/>
    <dgm:cxn modelId="{4C5E652A-5E63-4031-9096-B2406196A92B}" type="presOf" srcId="{51097EB1-516E-4EC7-BD68-83E33CAF397F}" destId="{D4D77FF8-A099-4EBC-B6AB-BA6A9371657F}" srcOrd="1" destOrd="0" presId="urn:microsoft.com/office/officeart/2005/8/layout/orgChart1"/>
    <dgm:cxn modelId="{2F3E3AE4-0AB5-4E13-A817-17E184F9650A}" srcId="{E10BBC3A-46B6-4B2D-B81F-ABCF827EA7E5}" destId="{ED876543-8DB6-45A5-9874-0ADCBD7357D4}" srcOrd="2" destOrd="0" parTransId="{E9D4B12B-C070-491B-B197-F0DAA4FD07F6}" sibTransId="{1A58564E-E7D8-4F06-9F5E-58E595A339F1}"/>
    <dgm:cxn modelId="{AF0B67C8-B49C-4D5B-BE92-106C6F51218F}" type="presOf" srcId="{AC19DAA9-9BD4-4998-B955-D3CF9E5EA815}" destId="{02567DD4-8CC9-41E0-8578-CD904A4464AF}" srcOrd="1" destOrd="0" presId="urn:microsoft.com/office/officeart/2005/8/layout/orgChart1"/>
    <dgm:cxn modelId="{CB4FD259-4902-44E3-A551-32C8B670CA79}" type="presOf" srcId="{881E1EED-3ABE-4B57-A992-77DB54D31452}" destId="{A1FC3926-C5DC-415A-998E-07DE6B4721B4}" srcOrd="0" destOrd="0" presId="urn:microsoft.com/office/officeart/2005/8/layout/orgChart1"/>
    <dgm:cxn modelId="{728D7C22-6C67-41BD-B4E1-2D09544D2520}" srcId="{B587D8A3-6776-4852-8225-AA7C13B9DC0C}" destId="{F2A806AD-E190-4766-90EF-42B8D46F84BF}" srcOrd="2" destOrd="0" parTransId="{858A5655-497B-47AB-9984-900A27E111D3}" sibTransId="{6539B835-267A-4344-8465-37EE2598F549}"/>
    <dgm:cxn modelId="{97DF00AF-8C98-4F5A-9B75-9F167DA8F627}" type="presOf" srcId="{B587D8A3-6776-4852-8225-AA7C13B9DC0C}" destId="{6A5C9377-EB34-4F1F-B069-93002837CDBD}" srcOrd="1" destOrd="0" presId="urn:microsoft.com/office/officeart/2005/8/layout/orgChart1"/>
    <dgm:cxn modelId="{7415F23E-EB75-46D7-BD68-A6E1AD9D0262}" type="presOf" srcId="{670ADD7C-334E-42C3-A331-729EFA9F8698}" destId="{E9FA7756-0F6D-4069-93B2-D4C9B938124B}" srcOrd="1" destOrd="0" presId="urn:microsoft.com/office/officeart/2005/8/layout/orgChart1"/>
    <dgm:cxn modelId="{1D710469-B750-425C-8BFF-0B24A6F81CCD}" srcId="{E10BBC3A-46B6-4B2D-B81F-ABCF827EA7E5}" destId="{670ADD7C-334E-42C3-A331-729EFA9F8698}" srcOrd="0" destOrd="0" parTransId="{7E268EA7-6620-4DE7-9427-794BDFABEB82}" sibTransId="{27C9D3A8-CFC6-4697-A88D-3B37D489CA47}"/>
    <dgm:cxn modelId="{4C0C2022-2107-4972-A8C3-EA257468FEE9}" type="presOf" srcId="{F2A806AD-E190-4766-90EF-42B8D46F84BF}" destId="{0F198040-BE6E-428C-8241-C80656E531EB}" srcOrd="1" destOrd="0" presId="urn:microsoft.com/office/officeart/2005/8/layout/orgChart1"/>
    <dgm:cxn modelId="{2F250408-EC04-4241-B4B6-6CAFB2517ED8}" type="presOf" srcId="{F9DC2850-A1F8-4A92-AE32-EAC5B9DF17F0}" destId="{AAE3E057-C405-4F76-826F-BD4703BD011E}" srcOrd="1" destOrd="0" presId="urn:microsoft.com/office/officeart/2005/8/layout/orgChart1"/>
    <dgm:cxn modelId="{958A7EC0-AEB8-4A46-A1C9-40E49671BBAF}" type="presOf" srcId="{7956E139-486C-4C54-9B1D-A6EDA4C9F310}" destId="{E0E95209-3916-41DD-AD26-1904A76D73DD}" srcOrd="0" destOrd="0" presId="urn:microsoft.com/office/officeart/2005/8/layout/orgChart1"/>
    <dgm:cxn modelId="{51D1FCFE-591C-4D32-BB02-1D5A713AE701}" type="presOf" srcId="{1523D250-42F1-42AF-9B77-F2FD5A5E7E85}" destId="{E34C3E3B-E2FE-4D15-B412-B1A81AC963A6}" srcOrd="1" destOrd="0" presId="urn:microsoft.com/office/officeart/2005/8/layout/orgChart1"/>
    <dgm:cxn modelId="{E2F9E08C-58E5-415B-A582-B165B583A4D7}" type="presOf" srcId="{E10BBC3A-46B6-4B2D-B81F-ABCF827EA7E5}" destId="{8C6EDB5B-8AD7-40B9-9A08-839D616C9EC6}" srcOrd="0" destOrd="0" presId="urn:microsoft.com/office/officeart/2005/8/layout/orgChart1"/>
    <dgm:cxn modelId="{97167489-9599-4D69-BD58-6D3C2CAB2F7C}" type="presOf" srcId="{F2A806AD-E190-4766-90EF-42B8D46F84BF}" destId="{8F67A1F3-D02D-46E8-A3AF-EA4F60766966}" srcOrd="0" destOrd="0" presId="urn:microsoft.com/office/officeart/2005/8/layout/orgChart1"/>
    <dgm:cxn modelId="{54BC4829-72BE-49CA-8105-B2F42F05DD23}" type="presOf" srcId="{B587D8A3-6776-4852-8225-AA7C13B9DC0C}" destId="{F5D57871-8BD2-4D87-A9C1-CD2E85AB2063}" srcOrd="0" destOrd="0" presId="urn:microsoft.com/office/officeart/2005/8/layout/orgChart1"/>
    <dgm:cxn modelId="{916F40B1-1101-4A49-B798-314C135BC5E2}" srcId="{B587D8A3-6776-4852-8225-AA7C13B9DC0C}" destId="{AC19DAA9-9BD4-4998-B955-D3CF9E5EA815}" srcOrd="1" destOrd="0" parTransId="{A01D5F99-2CE0-4A41-9E4A-0F9A6EB19D9D}" sibTransId="{3C7FFD6B-ED51-4368-8487-7D78AB8425F3}"/>
    <dgm:cxn modelId="{1ECC2A3F-9427-47BE-973F-4DCFD4462726}" srcId="{84BB3171-D547-4EE0-975C-B1EE37E294B3}" destId="{8D1BCD80-A289-4753-89A9-08E3EDA9B073}" srcOrd="0" destOrd="0" parTransId="{40304D92-845E-4959-9D9D-38DEB2DD43BB}" sibTransId="{A053173E-12A6-463F-95A3-93FDEB2B57AA}"/>
    <dgm:cxn modelId="{C3AEF2EE-21CD-4D13-A341-4D3BC74A27C6}" type="presOf" srcId="{1523D250-42F1-42AF-9B77-F2FD5A5E7E85}" destId="{36DFDD50-8DF4-4256-9776-71AB0AB4189F}" srcOrd="0" destOrd="0" presId="urn:microsoft.com/office/officeart/2005/8/layout/orgChart1"/>
    <dgm:cxn modelId="{F6D00969-37D8-4107-B9FC-A7C2920D1E03}" type="presOf" srcId="{A8A8E7FE-86C3-48CA-9B9F-994EE1FB209A}" destId="{ED283AA1-6830-41D4-A743-808B929C4994}" srcOrd="0" destOrd="0" presId="urn:microsoft.com/office/officeart/2005/8/layout/orgChart1"/>
    <dgm:cxn modelId="{5126D953-B177-41B8-A4C8-14E8D2B996BD}" type="presOf" srcId="{51097EB1-516E-4EC7-BD68-83E33CAF397F}" destId="{44573FFB-DAE9-462A-BBAB-A7460594A8F6}" srcOrd="0" destOrd="0" presId="urn:microsoft.com/office/officeart/2005/8/layout/orgChart1"/>
    <dgm:cxn modelId="{F98CDD07-6F71-4842-9CA6-FBC122EEA68A}" type="presOf" srcId="{ED876543-8DB6-45A5-9874-0ADCBD7357D4}" destId="{931A29FE-A00B-4E29-88A3-3424CCBDF375}" srcOrd="1" destOrd="0" presId="urn:microsoft.com/office/officeart/2005/8/layout/orgChart1"/>
    <dgm:cxn modelId="{645B84EF-CB2E-4EB1-9AE2-80CE35887835}" type="presOf" srcId="{670ADD7C-334E-42C3-A331-729EFA9F8698}" destId="{6E7AC7C4-93BD-4FDD-860A-5287B60E8F97}" srcOrd="0" destOrd="0" presId="urn:microsoft.com/office/officeart/2005/8/layout/orgChart1"/>
    <dgm:cxn modelId="{6545F2E8-647A-40EE-8F5F-5C8755B080B0}" type="presOf" srcId="{8D1BCD80-A289-4753-89A9-08E3EDA9B073}" destId="{C3290D73-BFD9-4A67-8FCB-3D0DF1313B8A}" srcOrd="1" destOrd="0" presId="urn:microsoft.com/office/officeart/2005/8/layout/orgChart1"/>
    <dgm:cxn modelId="{9D881C8D-E092-4C4D-B596-F6098C51ABBA}" srcId="{E10BBC3A-46B6-4B2D-B81F-ABCF827EA7E5}" destId="{1523D250-42F1-42AF-9B77-F2FD5A5E7E85}" srcOrd="1" destOrd="0" parTransId="{A4FD7B1D-B2D3-4E59-AADC-31D3905D6F33}" sibTransId="{B0A61EA6-18D8-4C33-93B3-70188F121D47}"/>
    <dgm:cxn modelId="{DDA7829A-5185-44C0-A2BE-8D07B03F292F}" srcId="{B587D8A3-6776-4852-8225-AA7C13B9DC0C}" destId="{7956E139-486C-4C54-9B1D-A6EDA4C9F310}" srcOrd="0" destOrd="0" parTransId="{240F6E0C-E67B-42B0-A75D-E71D89E87D2F}" sibTransId="{659CB62A-9D89-4342-8D19-FF04BD144861}"/>
    <dgm:cxn modelId="{1BC33F57-9EDC-4F0D-B451-982F2D5C7601}" type="presOf" srcId="{27A1776F-B6AC-4760-8F45-3A0507D64BD3}" destId="{790A60C6-C096-49F6-B90E-8CBC2B8EEA88}" srcOrd="0" destOrd="0" presId="urn:microsoft.com/office/officeart/2005/8/layout/orgChart1"/>
    <dgm:cxn modelId="{6241AFD6-3246-412B-AE27-3E07678D336A}" type="presOf" srcId="{7E268EA7-6620-4DE7-9427-794BDFABEB82}" destId="{9E815D0C-155B-4675-8CAD-DC4FE0C8367A}" srcOrd="0" destOrd="0" presId="urn:microsoft.com/office/officeart/2005/8/layout/orgChart1"/>
    <dgm:cxn modelId="{FD9600FC-9809-4E22-AA7A-A9D053D242F6}" srcId="{51097EB1-516E-4EC7-BD68-83E33CAF397F}" destId="{B587D8A3-6776-4852-8225-AA7C13B9DC0C}" srcOrd="2" destOrd="0" parTransId="{881E1EED-3ABE-4B57-A992-77DB54D31452}" sibTransId="{3BFEDC02-F77F-43F2-A5FF-5DF3929D4B1F}"/>
    <dgm:cxn modelId="{C33F6B22-F639-487E-8684-2C5941ED2620}" type="presOf" srcId="{29C4A01F-4E49-4CD0-9201-7A97613D22C6}" destId="{2694BE38-920F-402F-BE0E-6FBCA51372D2}" srcOrd="0" destOrd="0" presId="urn:microsoft.com/office/officeart/2005/8/layout/orgChart1"/>
    <dgm:cxn modelId="{8E0251AB-81E3-4F94-8940-BF43ED70F74D}" type="presOf" srcId="{84BB3171-D547-4EE0-975C-B1EE37E294B3}" destId="{8F3A91CF-B24C-4BE9-ADFD-AD19EC7C71CC}" srcOrd="0" destOrd="0" presId="urn:microsoft.com/office/officeart/2005/8/layout/orgChart1"/>
    <dgm:cxn modelId="{FC8F5213-5B5A-4655-A34A-75FD045246C4}" type="presOf" srcId="{32311DAE-60AB-4328-B6C4-AB469884960A}" destId="{656302AA-031A-47B9-B232-3F6F0DA30E04}" srcOrd="0" destOrd="0" presId="urn:microsoft.com/office/officeart/2005/8/layout/orgChart1"/>
    <dgm:cxn modelId="{C4F89FE0-935D-4881-BF6E-2696F1693E4A}" type="presOf" srcId="{AC19DAA9-9BD4-4998-B955-D3CF9E5EA815}" destId="{F7A9747E-E1EF-4ABF-B754-5BC23FC8534F}" srcOrd="0" destOrd="0" presId="urn:microsoft.com/office/officeart/2005/8/layout/orgChart1"/>
    <dgm:cxn modelId="{A66F3B74-7FAC-4D94-A213-EF6A121F2CED}" type="presOf" srcId="{E10BBC3A-46B6-4B2D-B81F-ABCF827EA7E5}" destId="{9604742B-AA14-456E-80E2-EA1BDF059FFB}" srcOrd="1" destOrd="0" presId="urn:microsoft.com/office/officeart/2005/8/layout/orgChart1"/>
    <dgm:cxn modelId="{12F03574-FCDF-4E58-A826-2FC9A4D4BB05}" type="presOf" srcId="{ED876543-8DB6-45A5-9874-0ADCBD7357D4}" destId="{4C25976A-C9A4-4840-854E-BCB55D1DD808}" srcOrd="0" destOrd="0" presId="urn:microsoft.com/office/officeart/2005/8/layout/orgChart1"/>
    <dgm:cxn modelId="{A702A991-93DA-42B6-9F85-1805ABED5BAB}" type="presOf" srcId="{49BED9FC-E480-42C4-B6AE-83FCFB888053}" destId="{D5886ADF-AE10-4913-8EBA-4DDEA33634CD}" srcOrd="1" destOrd="0" presId="urn:microsoft.com/office/officeart/2005/8/layout/orgChart1"/>
    <dgm:cxn modelId="{C99DD5D9-270B-43A1-AB29-BC0BB49501C4}" type="presOf" srcId="{8D1BCD80-A289-4753-89A9-08E3EDA9B073}" destId="{7DDB042D-1936-4908-A4B3-602ACD964BFD}" srcOrd="0" destOrd="0" presId="urn:microsoft.com/office/officeart/2005/8/layout/orgChart1"/>
    <dgm:cxn modelId="{7BFFE112-B421-4696-806F-B073F9D61711}" type="presParOf" srcId="{1E270467-069D-4549-B306-AD002CDD1837}" destId="{1044A5FA-3F18-4CD9-B9A2-F0CD90C76B35}" srcOrd="0" destOrd="0" presId="urn:microsoft.com/office/officeart/2005/8/layout/orgChart1"/>
    <dgm:cxn modelId="{A27E47E5-9155-4C4E-8A6B-A1E19279A32E}" type="presParOf" srcId="{1044A5FA-3F18-4CD9-B9A2-F0CD90C76B35}" destId="{08402BF0-9877-4F1C-8665-555DED361B1F}" srcOrd="0" destOrd="0" presId="urn:microsoft.com/office/officeart/2005/8/layout/orgChart1"/>
    <dgm:cxn modelId="{C3F98133-9105-494A-AC6F-C21FDF8662D5}" type="presParOf" srcId="{08402BF0-9877-4F1C-8665-555DED361B1F}" destId="{44573FFB-DAE9-462A-BBAB-A7460594A8F6}" srcOrd="0" destOrd="0" presId="urn:microsoft.com/office/officeart/2005/8/layout/orgChart1"/>
    <dgm:cxn modelId="{2F03B656-3185-473F-BDFF-08627E528FC8}" type="presParOf" srcId="{08402BF0-9877-4F1C-8665-555DED361B1F}" destId="{D4D77FF8-A099-4EBC-B6AB-BA6A9371657F}" srcOrd="1" destOrd="0" presId="urn:microsoft.com/office/officeart/2005/8/layout/orgChart1"/>
    <dgm:cxn modelId="{3ADACC55-625B-45CC-9DED-663AEF0123A8}" type="presParOf" srcId="{1044A5FA-3F18-4CD9-B9A2-F0CD90C76B35}" destId="{765B40D6-F2A3-4170-9507-910C7D698033}" srcOrd="1" destOrd="0" presId="urn:microsoft.com/office/officeart/2005/8/layout/orgChart1"/>
    <dgm:cxn modelId="{689F4A15-A064-43D5-A3B5-B67DE55B1511}" type="presParOf" srcId="{765B40D6-F2A3-4170-9507-910C7D698033}" destId="{105A08A6-8AD9-4461-95F6-C1897913D534}" srcOrd="0" destOrd="0" presId="urn:microsoft.com/office/officeart/2005/8/layout/orgChart1"/>
    <dgm:cxn modelId="{E3DE8F5B-0D33-48EB-AD6A-5786F114F004}" type="presParOf" srcId="{765B40D6-F2A3-4170-9507-910C7D698033}" destId="{5BC54460-3B14-4C18-A480-389DFC8DEFF8}" srcOrd="1" destOrd="0" presId="urn:microsoft.com/office/officeart/2005/8/layout/orgChart1"/>
    <dgm:cxn modelId="{FF741022-5A20-404E-AC0F-147865D91CA9}" type="presParOf" srcId="{5BC54460-3B14-4C18-A480-389DFC8DEFF8}" destId="{13CE5692-3D64-4163-90D4-550312796E95}" srcOrd="0" destOrd="0" presId="urn:microsoft.com/office/officeart/2005/8/layout/orgChart1"/>
    <dgm:cxn modelId="{B693A5B9-9565-4980-A9B4-D41ABE174D7E}" type="presParOf" srcId="{13CE5692-3D64-4163-90D4-550312796E95}" destId="{790A60C6-C096-49F6-B90E-8CBC2B8EEA88}" srcOrd="0" destOrd="0" presId="urn:microsoft.com/office/officeart/2005/8/layout/orgChart1"/>
    <dgm:cxn modelId="{B4C42004-BCB1-41AC-9E6B-A40ADD15C904}" type="presParOf" srcId="{13CE5692-3D64-4163-90D4-550312796E95}" destId="{A209FAB3-28E5-4667-9BAD-C01A7681101A}" srcOrd="1" destOrd="0" presId="urn:microsoft.com/office/officeart/2005/8/layout/orgChart1"/>
    <dgm:cxn modelId="{D2D7612B-3913-4F22-A678-71DB7D7D4812}" type="presParOf" srcId="{5BC54460-3B14-4C18-A480-389DFC8DEFF8}" destId="{16829AC8-5FBD-41E8-A1EF-D2984D9A87EE}" srcOrd="1" destOrd="0" presId="urn:microsoft.com/office/officeart/2005/8/layout/orgChart1"/>
    <dgm:cxn modelId="{4F5F7209-2123-4B10-826D-7879DC97EB2D}" type="presParOf" srcId="{5BC54460-3B14-4C18-A480-389DFC8DEFF8}" destId="{5914E13E-39A2-4344-9586-D1F56343DF90}" srcOrd="2" destOrd="0" presId="urn:microsoft.com/office/officeart/2005/8/layout/orgChart1"/>
    <dgm:cxn modelId="{6CC1E6BE-2DED-4E94-9BEF-97A7313893BF}" type="presParOf" srcId="{765B40D6-F2A3-4170-9507-910C7D698033}" destId="{656302AA-031A-47B9-B232-3F6F0DA30E04}" srcOrd="2" destOrd="0" presId="urn:microsoft.com/office/officeart/2005/8/layout/orgChart1"/>
    <dgm:cxn modelId="{FF08D553-3777-440D-A626-F5BB4C256299}" type="presParOf" srcId="{765B40D6-F2A3-4170-9507-910C7D698033}" destId="{F734B151-C4A1-4C98-B490-DC0B3A785E4E}" srcOrd="3" destOrd="0" presId="urn:microsoft.com/office/officeart/2005/8/layout/orgChart1"/>
    <dgm:cxn modelId="{B00E86A2-98B3-4E7B-A222-48FC301ED395}" type="presParOf" srcId="{F734B151-C4A1-4C98-B490-DC0B3A785E4E}" destId="{013E4D27-2F57-489A-A678-F555DC38E1C9}" srcOrd="0" destOrd="0" presId="urn:microsoft.com/office/officeart/2005/8/layout/orgChart1"/>
    <dgm:cxn modelId="{862F4475-7D60-4CC8-86D3-95E860181A86}" type="presParOf" srcId="{013E4D27-2F57-489A-A678-F555DC38E1C9}" destId="{8F3A91CF-B24C-4BE9-ADFD-AD19EC7C71CC}" srcOrd="0" destOrd="0" presId="urn:microsoft.com/office/officeart/2005/8/layout/orgChart1"/>
    <dgm:cxn modelId="{6D17F946-06E8-47AF-B02C-CF06AA95102C}" type="presParOf" srcId="{013E4D27-2F57-489A-A678-F555DC38E1C9}" destId="{F7EFF19D-C7A1-45EF-A642-85720BC4F226}" srcOrd="1" destOrd="0" presId="urn:microsoft.com/office/officeart/2005/8/layout/orgChart1"/>
    <dgm:cxn modelId="{61C47451-B069-4250-AF2E-4A54A74336C9}" type="presParOf" srcId="{F734B151-C4A1-4C98-B490-DC0B3A785E4E}" destId="{1CF3C5E4-A3C1-40E3-A127-C2CD6868E475}" srcOrd="1" destOrd="0" presId="urn:microsoft.com/office/officeart/2005/8/layout/orgChart1"/>
    <dgm:cxn modelId="{12B1A748-A7A9-4ABD-BD0A-7063DAC8B3DC}" type="presParOf" srcId="{1CF3C5E4-A3C1-40E3-A127-C2CD6868E475}" destId="{3251666E-BD92-4284-82F8-25ACE8838765}" srcOrd="0" destOrd="0" presId="urn:microsoft.com/office/officeart/2005/8/layout/orgChart1"/>
    <dgm:cxn modelId="{63DAC80F-C90E-47FC-A93C-82983D0C704E}" type="presParOf" srcId="{1CF3C5E4-A3C1-40E3-A127-C2CD6868E475}" destId="{ACF35240-AE6E-4B9E-BC58-831EA93FC298}" srcOrd="1" destOrd="0" presId="urn:microsoft.com/office/officeart/2005/8/layout/orgChart1"/>
    <dgm:cxn modelId="{FE3D4A85-0C28-45FA-A51C-7F6C5C363AFD}" type="presParOf" srcId="{ACF35240-AE6E-4B9E-BC58-831EA93FC298}" destId="{EB933958-82AF-4F0A-A016-3EE1E2A5895D}" srcOrd="0" destOrd="0" presId="urn:microsoft.com/office/officeart/2005/8/layout/orgChart1"/>
    <dgm:cxn modelId="{8286B4F3-67B1-4931-AEC4-DBA048DDE8B7}" type="presParOf" srcId="{EB933958-82AF-4F0A-A016-3EE1E2A5895D}" destId="{7DDB042D-1936-4908-A4B3-602ACD964BFD}" srcOrd="0" destOrd="0" presId="urn:microsoft.com/office/officeart/2005/8/layout/orgChart1"/>
    <dgm:cxn modelId="{66A33551-C5BF-4700-B0A9-A046E2E5B71A}" type="presParOf" srcId="{EB933958-82AF-4F0A-A016-3EE1E2A5895D}" destId="{C3290D73-BFD9-4A67-8FCB-3D0DF1313B8A}" srcOrd="1" destOrd="0" presId="urn:microsoft.com/office/officeart/2005/8/layout/orgChart1"/>
    <dgm:cxn modelId="{A55DAC70-D248-4C82-A500-D0EF40BD8E2E}" type="presParOf" srcId="{ACF35240-AE6E-4B9E-BC58-831EA93FC298}" destId="{66662B3B-A753-48A5-B3D4-D7BB7B643BD7}" srcOrd="1" destOrd="0" presId="urn:microsoft.com/office/officeart/2005/8/layout/orgChart1"/>
    <dgm:cxn modelId="{2D414E26-AA5F-4EE4-B157-302E3DBF2D49}" type="presParOf" srcId="{ACF35240-AE6E-4B9E-BC58-831EA93FC298}" destId="{7B5DA1BE-0204-4B21-8F63-9C30CAB78CAB}" srcOrd="2" destOrd="0" presId="urn:microsoft.com/office/officeart/2005/8/layout/orgChart1"/>
    <dgm:cxn modelId="{D8910884-5417-4CB2-B717-3C8BB58F06B5}" type="presParOf" srcId="{1CF3C5E4-A3C1-40E3-A127-C2CD6868E475}" destId="{5E27DEE9-48D6-4144-8DA7-3EAD052FB58B}" srcOrd="2" destOrd="0" presId="urn:microsoft.com/office/officeart/2005/8/layout/orgChart1"/>
    <dgm:cxn modelId="{6FE94DA3-992B-4648-9141-422DC0ED4CD8}" type="presParOf" srcId="{1CF3C5E4-A3C1-40E3-A127-C2CD6868E475}" destId="{99870BF6-37D2-4A0D-8249-B878952CC92C}" srcOrd="3" destOrd="0" presId="urn:microsoft.com/office/officeart/2005/8/layout/orgChart1"/>
    <dgm:cxn modelId="{F477C657-CE9C-45FB-9E49-7F50C7CB6A66}" type="presParOf" srcId="{99870BF6-37D2-4A0D-8249-B878952CC92C}" destId="{E4C11842-F4CC-4B9F-9A31-FAF730E62C88}" srcOrd="0" destOrd="0" presId="urn:microsoft.com/office/officeart/2005/8/layout/orgChart1"/>
    <dgm:cxn modelId="{54CECC3E-FB09-4D60-827B-3075514536E8}" type="presParOf" srcId="{E4C11842-F4CC-4B9F-9A31-FAF730E62C88}" destId="{37ADFEE9-796F-4466-A81D-829AC3C962AE}" srcOrd="0" destOrd="0" presId="urn:microsoft.com/office/officeart/2005/8/layout/orgChart1"/>
    <dgm:cxn modelId="{0380CE8D-CD1D-4E1F-9BD9-4FA1C3AA84ED}" type="presParOf" srcId="{E4C11842-F4CC-4B9F-9A31-FAF730E62C88}" destId="{AAE3E057-C405-4F76-826F-BD4703BD011E}" srcOrd="1" destOrd="0" presId="urn:microsoft.com/office/officeart/2005/8/layout/orgChart1"/>
    <dgm:cxn modelId="{8750A292-9B6F-4CE1-9953-5BDACCA70553}" type="presParOf" srcId="{99870BF6-37D2-4A0D-8249-B878952CC92C}" destId="{5ED61AE5-70DE-4D38-B31D-AF77A3652BE4}" srcOrd="1" destOrd="0" presId="urn:microsoft.com/office/officeart/2005/8/layout/orgChart1"/>
    <dgm:cxn modelId="{A71F6290-6640-46B2-89DB-3FB795B15331}" type="presParOf" srcId="{99870BF6-37D2-4A0D-8249-B878952CC92C}" destId="{A4D3CAAB-46EC-4129-BBB2-16AA23B0A748}" srcOrd="2" destOrd="0" presId="urn:microsoft.com/office/officeart/2005/8/layout/orgChart1"/>
    <dgm:cxn modelId="{EFE13823-C3A3-4F50-9BC1-4D6A4AB7EE4D}" type="presParOf" srcId="{1CF3C5E4-A3C1-40E3-A127-C2CD6868E475}" destId="{2694BE38-920F-402F-BE0E-6FBCA51372D2}" srcOrd="4" destOrd="0" presId="urn:microsoft.com/office/officeart/2005/8/layout/orgChart1"/>
    <dgm:cxn modelId="{48433F15-CFE9-465D-AF29-321DD0C06F78}" type="presParOf" srcId="{1CF3C5E4-A3C1-40E3-A127-C2CD6868E475}" destId="{A18BFB93-E78C-498A-A6D6-4A9745ED008D}" srcOrd="5" destOrd="0" presId="urn:microsoft.com/office/officeart/2005/8/layout/orgChart1"/>
    <dgm:cxn modelId="{2CA8720D-CADC-4135-B0A1-F4F0C76736A1}" type="presParOf" srcId="{A18BFB93-E78C-498A-A6D6-4A9745ED008D}" destId="{BCB48B50-88D9-42DD-B418-934121BD6244}" srcOrd="0" destOrd="0" presId="urn:microsoft.com/office/officeart/2005/8/layout/orgChart1"/>
    <dgm:cxn modelId="{234E2861-BCD9-43F3-B8A8-1F77C3A8D314}" type="presParOf" srcId="{BCB48B50-88D9-42DD-B418-934121BD6244}" destId="{B76F5259-13ED-429A-ACE4-6710D87CA642}" srcOrd="0" destOrd="0" presId="urn:microsoft.com/office/officeart/2005/8/layout/orgChart1"/>
    <dgm:cxn modelId="{E90A4EA9-74DA-44D4-8E5B-AEFC10D9545B}" type="presParOf" srcId="{BCB48B50-88D9-42DD-B418-934121BD6244}" destId="{D5886ADF-AE10-4913-8EBA-4DDEA33634CD}" srcOrd="1" destOrd="0" presId="urn:microsoft.com/office/officeart/2005/8/layout/orgChart1"/>
    <dgm:cxn modelId="{D0D40A81-0D44-4981-8459-542A7B603032}" type="presParOf" srcId="{A18BFB93-E78C-498A-A6D6-4A9745ED008D}" destId="{EFE12D73-3069-420D-8DD2-06D2E8921ECC}" srcOrd="1" destOrd="0" presId="urn:microsoft.com/office/officeart/2005/8/layout/orgChart1"/>
    <dgm:cxn modelId="{59C04A26-BDE3-49C2-9AB1-07C6F7746603}" type="presParOf" srcId="{A18BFB93-E78C-498A-A6D6-4A9745ED008D}" destId="{12987071-E7FF-4447-B17E-5702B28183DC}" srcOrd="2" destOrd="0" presId="urn:microsoft.com/office/officeart/2005/8/layout/orgChart1"/>
    <dgm:cxn modelId="{317794DC-7AB2-42DA-B4D9-DD3BE14D5632}" type="presParOf" srcId="{F734B151-C4A1-4C98-B490-DC0B3A785E4E}" destId="{7F37F89A-73E1-495F-ADC3-43C17222322E}" srcOrd="2" destOrd="0" presId="urn:microsoft.com/office/officeart/2005/8/layout/orgChart1"/>
    <dgm:cxn modelId="{03F9EE4F-08DB-4E19-834F-2FC38582DCB6}" type="presParOf" srcId="{765B40D6-F2A3-4170-9507-910C7D698033}" destId="{A1FC3926-C5DC-415A-998E-07DE6B4721B4}" srcOrd="4" destOrd="0" presId="urn:microsoft.com/office/officeart/2005/8/layout/orgChart1"/>
    <dgm:cxn modelId="{B7FEEF8D-2103-499C-893B-988409E9B6CC}" type="presParOf" srcId="{765B40D6-F2A3-4170-9507-910C7D698033}" destId="{DD45321E-AD1E-46A4-8308-7B74C6A0E9E7}" srcOrd="5" destOrd="0" presId="urn:microsoft.com/office/officeart/2005/8/layout/orgChart1"/>
    <dgm:cxn modelId="{F0F79BC6-95FE-4354-93D4-964701B77DFA}" type="presParOf" srcId="{DD45321E-AD1E-46A4-8308-7B74C6A0E9E7}" destId="{8C502452-1125-463D-817B-E417F07B5B52}" srcOrd="0" destOrd="0" presId="urn:microsoft.com/office/officeart/2005/8/layout/orgChart1"/>
    <dgm:cxn modelId="{876A426E-05D2-4749-A33A-843A392F0D68}" type="presParOf" srcId="{8C502452-1125-463D-817B-E417F07B5B52}" destId="{F5D57871-8BD2-4D87-A9C1-CD2E85AB2063}" srcOrd="0" destOrd="0" presId="urn:microsoft.com/office/officeart/2005/8/layout/orgChart1"/>
    <dgm:cxn modelId="{E5BF6D5D-27B2-4DA4-AD1D-3A4162DA3D6D}" type="presParOf" srcId="{8C502452-1125-463D-817B-E417F07B5B52}" destId="{6A5C9377-EB34-4F1F-B069-93002837CDBD}" srcOrd="1" destOrd="0" presId="urn:microsoft.com/office/officeart/2005/8/layout/orgChart1"/>
    <dgm:cxn modelId="{D8ABB88D-2FD9-4C5D-98F2-D32774BE52B3}" type="presParOf" srcId="{DD45321E-AD1E-46A4-8308-7B74C6A0E9E7}" destId="{37EF3606-D103-4413-9A2E-D2D1C2690E3B}" srcOrd="1" destOrd="0" presId="urn:microsoft.com/office/officeart/2005/8/layout/orgChart1"/>
    <dgm:cxn modelId="{77FE4AF8-CF3A-42D7-9223-979B9A3FD4F3}" type="presParOf" srcId="{37EF3606-D103-4413-9A2E-D2D1C2690E3B}" destId="{368D5737-F7B5-4C2A-B129-6547AEFC904B}" srcOrd="0" destOrd="0" presId="urn:microsoft.com/office/officeart/2005/8/layout/orgChart1"/>
    <dgm:cxn modelId="{20E9E682-6CEC-4115-ABED-6054931073E7}" type="presParOf" srcId="{37EF3606-D103-4413-9A2E-D2D1C2690E3B}" destId="{A97C44DF-341B-4403-B3D4-147E52353EE3}" srcOrd="1" destOrd="0" presId="urn:microsoft.com/office/officeart/2005/8/layout/orgChart1"/>
    <dgm:cxn modelId="{493836AD-BB95-4AD1-9159-536104F95E74}" type="presParOf" srcId="{A97C44DF-341B-4403-B3D4-147E52353EE3}" destId="{D6BC9856-6E53-4967-85B3-8604A5AE16C9}" srcOrd="0" destOrd="0" presId="urn:microsoft.com/office/officeart/2005/8/layout/orgChart1"/>
    <dgm:cxn modelId="{BE6EC8F6-1047-4338-9BD6-37CB73BE5B72}" type="presParOf" srcId="{D6BC9856-6E53-4967-85B3-8604A5AE16C9}" destId="{E0E95209-3916-41DD-AD26-1904A76D73DD}" srcOrd="0" destOrd="0" presId="urn:microsoft.com/office/officeart/2005/8/layout/orgChart1"/>
    <dgm:cxn modelId="{4BEFF89A-9ED5-4CF3-8DD3-4B8224EDF9EE}" type="presParOf" srcId="{D6BC9856-6E53-4967-85B3-8604A5AE16C9}" destId="{070E9EB2-9602-4AB8-8171-0B5527F4082B}" srcOrd="1" destOrd="0" presId="urn:microsoft.com/office/officeart/2005/8/layout/orgChart1"/>
    <dgm:cxn modelId="{3EC55A17-27AC-4E09-9A58-67BD69115BE8}" type="presParOf" srcId="{A97C44DF-341B-4403-B3D4-147E52353EE3}" destId="{5A8CC298-7532-4F4B-80C6-EDB5F428A4BF}" srcOrd="1" destOrd="0" presId="urn:microsoft.com/office/officeart/2005/8/layout/orgChart1"/>
    <dgm:cxn modelId="{ABE00E4C-54EB-4FE0-BD88-56E0C95037B5}" type="presParOf" srcId="{A97C44DF-341B-4403-B3D4-147E52353EE3}" destId="{5CB3CD16-9B31-48CB-8A7E-6E0F415124C8}" srcOrd="2" destOrd="0" presId="urn:microsoft.com/office/officeart/2005/8/layout/orgChart1"/>
    <dgm:cxn modelId="{5B10CB20-D162-4443-A22A-562F455584D8}" type="presParOf" srcId="{37EF3606-D103-4413-9A2E-D2D1C2690E3B}" destId="{C730AAA1-B13C-4357-ACC4-0BC049AA36B4}" srcOrd="2" destOrd="0" presId="urn:microsoft.com/office/officeart/2005/8/layout/orgChart1"/>
    <dgm:cxn modelId="{D35E4606-0DE0-4E15-8E48-B971A6662EC0}" type="presParOf" srcId="{37EF3606-D103-4413-9A2E-D2D1C2690E3B}" destId="{20C78B09-CE3B-40B9-B825-E4EF8C078F04}" srcOrd="3" destOrd="0" presId="urn:microsoft.com/office/officeart/2005/8/layout/orgChart1"/>
    <dgm:cxn modelId="{2F0CD41C-8E4E-4D02-865E-1B9C2FAD2620}" type="presParOf" srcId="{20C78B09-CE3B-40B9-B825-E4EF8C078F04}" destId="{D0AD4B39-BFF7-437A-846A-7CB8023A2BAA}" srcOrd="0" destOrd="0" presId="urn:microsoft.com/office/officeart/2005/8/layout/orgChart1"/>
    <dgm:cxn modelId="{75D55677-DD59-4AEC-93F1-A0D045DD6973}" type="presParOf" srcId="{D0AD4B39-BFF7-437A-846A-7CB8023A2BAA}" destId="{F7A9747E-E1EF-4ABF-B754-5BC23FC8534F}" srcOrd="0" destOrd="0" presId="urn:microsoft.com/office/officeart/2005/8/layout/orgChart1"/>
    <dgm:cxn modelId="{258EE55E-CFA7-4F41-A12B-C7A8209A128D}" type="presParOf" srcId="{D0AD4B39-BFF7-437A-846A-7CB8023A2BAA}" destId="{02567DD4-8CC9-41E0-8578-CD904A4464AF}" srcOrd="1" destOrd="0" presId="urn:microsoft.com/office/officeart/2005/8/layout/orgChart1"/>
    <dgm:cxn modelId="{4C4EAF36-19E6-4AA6-A582-15828F9E6761}" type="presParOf" srcId="{20C78B09-CE3B-40B9-B825-E4EF8C078F04}" destId="{0A41966C-1F2B-4049-9779-8654D8B743A9}" srcOrd="1" destOrd="0" presId="urn:microsoft.com/office/officeart/2005/8/layout/orgChart1"/>
    <dgm:cxn modelId="{5161E346-6C7E-4A2A-9E8B-D19C590D0362}" type="presParOf" srcId="{20C78B09-CE3B-40B9-B825-E4EF8C078F04}" destId="{924C48CC-DFCC-402C-998F-35C144C697FD}" srcOrd="2" destOrd="0" presId="urn:microsoft.com/office/officeart/2005/8/layout/orgChart1"/>
    <dgm:cxn modelId="{6C6167D2-24F4-4BA3-87A8-3A73590ED782}" type="presParOf" srcId="{37EF3606-D103-4413-9A2E-D2D1C2690E3B}" destId="{6B49B8A5-50EF-47D0-A542-59ADE8424167}" srcOrd="4" destOrd="0" presId="urn:microsoft.com/office/officeart/2005/8/layout/orgChart1"/>
    <dgm:cxn modelId="{24635403-2EA6-461D-840F-8495BED3F902}" type="presParOf" srcId="{37EF3606-D103-4413-9A2E-D2D1C2690E3B}" destId="{E8850DB9-89A4-4A96-B3CC-6890ACCD6663}" srcOrd="5" destOrd="0" presId="urn:microsoft.com/office/officeart/2005/8/layout/orgChart1"/>
    <dgm:cxn modelId="{E661E8B6-B51C-45F4-B877-1EE6D160E3A8}" type="presParOf" srcId="{E8850DB9-89A4-4A96-B3CC-6890ACCD6663}" destId="{A2E25328-92D0-4039-AF7F-A401A39C1064}" srcOrd="0" destOrd="0" presId="urn:microsoft.com/office/officeart/2005/8/layout/orgChart1"/>
    <dgm:cxn modelId="{3DF58A76-5688-4EF0-8F95-280291275858}" type="presParOf" srcId="{A2E25328-92D0-4039-AF7F-A401A39C1064}" destId="{8F67A1F3-D02D-46E8-A3AF-EA4F60766966}" srcOrd="0" destOrd="0" presId="urn:microsoft.com/office/officeart/2005/8/layout/orgChart1"/>
    <dgm:cxn modelId="{E9CCA72B-88B1-4D3A-BD97-B37E730F79FA}" type="presParOf" srcId="{A2E25328-92D0-4039-AF7F-A401A39C1064}" destId="{0F198040-BE6E-428C-8241-C80656E531EB}" srcOrd="1" destOrd="0" presId="urn:microsoft.com/office/officeart/2005/8/layout/orgChart1"/>
    <dgm:cxn modelId="{C7726B55-BC0C-492A-AA87-42CB5FFE8A4E}" type="presParOf" srcId="{E8850DB9-89A4-4A96-B3CC-6890ACCD6663}" destId="{494A8BE7-3590-474C-9A0B-6C2A685B9B21}" srcOrd="1" destOrd="0" presId="urn:microsoft.com/office/officeart/2005/8/layout/orgChart1"/>
    <dgm:cxn modelId="{0C059C4E-40E7-4138-98F4-A0EAF247E2C9}" type="presParOf" srcId="{E8850DB9-89A4-4A96-B3CC-6890ACCD6663}" destId="{32325CF2-C873-490A-B6B4-813CDA2C3060}" srcOrd="2" destOrd="0" presId="urn:microsoft.com/office/officeart/2005/8/layout/orgChart1"/>
    <dgm:cxn modelId="{0C0E55DA-F594-47B7-A4F8-1DA777E7C3C5}" type="presParOf" srcId="{DD45321E-AD1E-46A4-8308-7B74C6A0E9E7}" destId="{D4AE8B38-9747-4B79-92E8-6BCB0FA608D4}" srcOrd="2" destOrd="0" presId="urn:microsoft.com/office/officeart/2005/8/layout/orgChart1"/>
    <dgm:cxn modelId="{E589C02A-084F-4901-8180-6CA4C3C7FD8A}" type="presParOf" srcId="{765B40D6-F2A3-4170-9507-910C7D698033}" destId="{ED283AA1-6830-41D4-A743-808B929C4994}" srcOrd="6" destOrd="0" presId="urn:microsoft.com/office/officeart/2005/8/layout/orgChart1"/>
    <dgm:cxn modelId="{E9F2AE99-BE2C-4E3F-B194-C06693A51BE2}" type="presParOf" srcId="{765B40D6-F2A3-4170-9507-910C7D698033}" destId="{42B21DBE-71F9-4BFB-9A28-E9379F114053}" srcOrd="7" destOrd="0" presId="urn:microsoft.com/office/officeart/2005/8/layout/orgChart1"/>
    <dgm:cxn modelId="{0130B1CF-BBA0-4926-A4E7-CA61CB4F635F}" type="presParOf" srcId="{42B21DBE-71F9-4BFB-9A28-E9379F114053}" destId="{FD047BEA-CDE0-4035-B1BB-19CE6C63AB9B}" srcOrd="0" destOrd="0" presId="urn:microsoft.com/office/officeart/2005/8/layout/orgChart1"/>
    <dgm:cxn modelId="{69956F21-AE37-4058-A86D-B27C6BFE7829}" type="presParOf" srcId="{FD047BEA-CDE0-4035-B1BB-19CE6C63AB9B}" destId="{8C6EDB5B-8AD7-40B9-9A08-839D616C9EC6}" srcOrd="0" destOrd="0" presId="urn:microsoft.com/office/officeart/2005/8/layout/orgChart1"/>
    <dgm:cxn modelId="{DB19110E-5949-4CCE-82C4-28562E3D1AC1}" type="presParOf" srcId="{FD047BEA-CDE0-4035-B1BB-19CE6C63AB9B}" destId="{9604742B-AA14-456E-80E2-EA1BDF059FFB}" srcOrd="1" destOrd="0" presId="urn:microsoft.com/office/officeart/2005/8/layout/orgChart1"/>
    <dgm:cxn modelId="{7D037409-146F-44EA-A8C0-80A1246A3252}" type="presParOf" srcId="{42B21DBE-71F9-4BFB-9A28-E9379F114053}" destId="{1FDE4705-0E75-47A1-8E55-5E874ED569AF}" srcOrd="1" destOrd="0" presId="urn:microsoft.com/office/officeart/2005/8/layout/orgChart1"/>
    <dgm:cxn modelId="{48350AF1-E32C-4B25-9096-17613F360B94}" type="presParOf" srcId="{1FDE4705-0E75-47A1-8E55-5E874ED569AF}" destId="{9E815D0C-155B-4675-8CAD-DC4FE0C8367A}" srcOrd="0" destOrd="0" presId="urn:microsoft.com/office/officeart/2005/8/layout/orgChart1"/>
    <dgm:cxn modelId="{4E769EE0-21EE-40EF-8253-39A1E2FC5F6E}" type="presParOf" srcId="{1FDE4705-0E75-47A1-8E55-5E874ED569AF}" destId="{C8DBCC3A-4888-4C1B-B472-CB7AFEB80E10}" srcOrd="1" destOrd="0" presId="urn:microsoft.com/office/officeart/2005/8/layout/orgChart1"/>
    <dgm:cxn modelId="{034B0E8D-868B-4B04-830C-E378175D1887}" type="presParOf" srcId="{C8DBCC3A-4888-4C1B-B472-CB7AFEB80E10}" destId="{83F6EE4B-E0E7-496F-9E2C-78156A22A335}" srcOrd="0" destOrd="0" presId="urn:microsoft.com/office/officeart/2005/8/layout/orgChart1"/>
    <dgm:cxn modelId="{7C3193B7-8041-4029-80C8-034608494A63}" type="presParOf" srcId="{83F6EE4B-E0E7-496F-9E2C-78156A22A335}" destId="{6E7AC7C4-93BD-4FDD-860A-5287B60E8F97}" srcOrd="0" destOrd="0" presId="urn:microsoft.com/office/officeart/2005/8/layout/orgChart1"/>
    <dgm:cxn modelId="{7A4AB09C-8A73-4D10-8A29-C64C9349746A}" type="presParOf" srcId="{83F6EE4B-E0E7-496F-9E2C-78156A22A335}" destId="{E9FA7756-0F6D-4069-93B2-D4C9B938124B}" srcOrd="1" destOrd="0" presId="urn:microsoft.com/office/officeart/2005/8/layout/orgChart1"/>
    <dgm:cxn modelId="{563735F8-4700-4DC5-A825-2E1117A90A36}" type="presParOf" srcId="{C8DBCC3A-4888-4C1B-B472-CB7AFEB80E10}" destId="{CBF03A7C-6D42-4BA0-AA3F-93DF3287ECB9}" srcOrd="1" destOrd="0" presId="urn:microsoft.com/office/officeart/2005/8/layout/orgChart1"/>
    <dgm:cxn modelId="{5C370332-09FE-4104-805E-B478702733A9}" type="presParOf" srcId="{C8DBCC3A-4888-4C1B-B472-CB7AFEB80E10}" destId="{2C92D055-9B37-4841-84CE-B92FB4575F8E}" srcOrd="2" destOrd="0" presId="urn:microsoft.com/office/officeart/2005/8/layout/orgChart1"/>
    <dgm:cxn modelId="{9A22223C-8B17-4DC1-B30B-6F8B16F5E97E}" type="presParOf" srcId="{1FDE4705-0E75-47A1-8E55-5E874ED569AF}" destId="{2D3C6A78-9AB8-40EA-A45A-5E7EB21A5B60}" srcOrd="2" destOrd="0" presId="urn:microsoft.com/office/officeart/2005/8/layout/orgChart1"/>
    <dgm:cxn modelId="{4D52FEFE-3B31-4519-B280-81ADBF59A90D}" type="presParOf" srcId="{1FDE4705-0E75-47A1-8E55-5E874ED569AF}" destId="{568FEE3A-8363-4710-87D6-5A78EBB4FA1B}" srcOrd="3" destOrd="0" presId="urn:microsoft.com/office/officeart/2005/8/layout/orgChart1"/>
    <dgm:cxn modelId="{1A0D411C-EFD5-40CF-AADA-3DCB609EBA9E}" type="presParOf" srcId="{568FEE3A-8363-4710-87D6-5A78EBB4FA1B}" destId="{B1DE9C87-59A4-41F1-A297-0976A7A85B4C}" srcOrd="0" destOrd="0" presId="urn:microsoft.com/office/officeart/2005/8/layout/orgChart1"/>
    <dgm:cxn modelId="{6FF1A51B-72E3-4F1F-A154-9B94F64B1C16}" type="presParOf" srcId="{B1DE9C87-59A4-41F1-A297-0976A7A85B4C}" destId="{36DFDD50-8DF4-4256-9776-71AB0AB4189F}" srcOrd="0" destOrd="0" presId="urn:microsoft.com/office/officeart/2005/8/layout/orgChart1"/>
    <dgm:cxn modelId="{C0C14E50-73FB-4C10-8A38-E2AB3F14369A}" type="presParOf" srcId="{B1DE9C87-59A4-41F1-A297-0976A7A85B4C}" destId="{E34C3E3B-E2FE-4D15-B412-B1A81AC963A6}" srcOrd="1" destOrd="0" presId="urn:microsoft.com/office/officeart/2005/8/layout/orgChart1"/>
    <dgm:cxn modelId="{965EF7E6-3543-4C4F-9582-FD9347B538E6}" type="presParOf" srcId="{568FEE3A-8363-4710-87D6-5A78EBB4FA1B}" destId="{AFE01DF7-5E16-48E4-94A1-A62E4A406526}" srcOrd="1" destOrd="0" presId="urn:microsoft.com/office/officeart/2005/8/layout/orgChart1"/>
    <dgm:cxn modelId="{A8538A4F-2968-45DE-A8CE-66C252F1B022}" type="presParOf" srcId="{568FEE3A-8363-4710-87D6-5A78EBB4FA1B}" destId="{3EB373D5-51F1-4B19-8B42-8158FEBA72C7}" srcOrd="2" destOrd="0" presId="urn:microsoft.com/office/officeart/2005/8/layout/orgChart1"/>
    <dgm:cxn modelId="{1A94C68A-5A3E-45ED-B4EF-E0B8AE6C583E}" type="presParOf" srcId="{1FDE4705-0E75-47A1-8E55-5E874ED569AF}" destId="{C8A651AA-7E8A-49ED-A8FD-253AEF077E4C}" srcOrd="4" destOrd="0" presId="urn:microsoft.com/office/officeart/2005/8/layout/orgChart1"/>
    <dgm:cxn modelId="{5DDDB86E-37AF-4272-B01B-FAAE885387FA}" type="presParOf" srcId="{1FDE4705-0E75-47A1-8E55-5E874ED569AF}" destId="{B7ABB6E8-6DFB-4527-B63D-E834DD555436}" srcOrd="5" destOrd="0" presId="urn:microsoft.com/office/officeart/2005/8/layout/orgChart1"/>
    <dgm:cxn modelId="{346904D5-F410-49D7-9439-7003CB1AEA88}" type="presParOf" srcId="{B7ABB6E8-6DFB-4527-B63D-E834DD555436}" destId="{E1DBF306-53FB-44F7-AE3F-1BEF07E13743}" srcOrd="0" destOrd="0" presId="urn:microsoft.com/office/officeart/2005/8/layout/orgChart1"/>
    <dgm:cxn modelId="{8AFA2F13-E10F-4552-AD1A-82894B182C88}" type="presParOf" srcId="{E1DBF306-53FB-44F7-AE3F-1BEF07E13743}" destId="{4C25976A-C9A4-4840-854E-BCB55D1DD808}" srcOrd="0" destOrd="0" presId="urn:microsoft.com/office/officeart/2005/8/layout/orgChart1"/>
    <dgm:cxn modelId="{2FE2D751-EEB4-4386-B522-E9C3814466B1}" type="presParOf" srcId="{E1DBF306-53FB-44F7-AE3F-1BEF07E13743}" destId="{931A29FE-A00B-4E29-88A3-3424CCBDF375}" srcOrd="1" destOrd="0" presId="urn:microsoft.com/office/officeart/2005/8/layout/orgChart1"/>
    <dgm:cxn modelId="{B0792E95-E64C-43D8-ABF3-69D8CB7225C3}" type="presParOf" srcId="{B7ABB6E8-6DFB-4527-B63D-E834DD555436}" destId="{79DBF7A8-31B8-4195-8284-B7C2CCAB3EB8}" srcOrd="1" destOrd="0" presId="urn:microsoft.com/office/officeart/2005/8/layout/orgChart1"/>
    <dgm:cxn modelId="{6DBB9AF9-6923-4935-BA6E-47BA8EDA0593}" type="presParOf" srcId="{B7ABB6E8-6DFB-4527-B63D-E834DD555436}" destId="{FC172725-B9D9-44C2-8A40-8A458FC2B830}" srcOrd="2" destOrd="0" presId="urn:microsoft.com/office/officeart/2005/8/layout/orgChart1"/>
    <dgm:cxn modelId="{AD578888-EB53-40F9-92C5-C7127B3DD4E8}" type="presParOf" srcId="{42B21DBE-71F9-4BFB-9A28-E9379F114053}" destId="{476CA335-B30E-485A-8CF1-77AFEFE5A0D6}" srcOrd="2" destOrd="0" presId="urn:microsoft.com/office/officeart/2005/8/layout/orgChart1"/>
    <dgm:cxn modelId="{E636B91A-893A-4299-A0A2-89FA417B0B3C}" type="presParOf" srcId="{1044A5FA-3F18-4CD9-B9A2-F0CD90C76B35}" destId="{9B3A79EC-A38F-41E8-8A20-42CCE86F63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651AA-7E8A-49ED-A8FD-253AEF077E4C}">
      <dsp:nvSpPr>
        <dsp:cNvPr id="0" name=""/>
        <dsp:cNvSpPr/>
      </dsp:nvSpPr>
      <dsp:spPr>
        <a:xfrm>
          <a:off x="6696308" y="2451164"/>
          <a:ext cx="269163" cy="3373519"/>
        </a:xfrm>
        <a:custGeom>
          <a:avLst/>
          <a:gdLst/>
          <a:ahLst/>
          <a:cxnLst/>
          <a:rect l="0" t="0" r="0" b="0"/>
          <a:pathLst>
            <a:path>
              <a:moveTo>
                <a:pt x="0" y="0"/>
              </a:moveTo>
              <a:lnTo>
                <a:pt x="0" y="3373519"/>
              </a:lnTo>
              <a:lnTo>
                <a:pt x="269163" y="337351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3C6A78-9AB8-40EA-A45A-5E7EB21A5B60}">
      <dsp:nvSpPr>
        <dsp:cNvPr id="0" name=""/>
        <dsp:cNvSpPr/>
      </dsp:nvSpPr>
      <dsp:spPr>
        <a:xfrm>
          <a:off x="6696308" y="2451164"/>
          <a:ext cx="269163" cy="2099477"/>
        </a:xfrm>
        <a:custGeom>
          <a:avLst/>
          <a:gdLst/>
          <a:ahLst/>
          <a:cxnLst/>
          <a:rect l="0" t="0" r="0" b="0"/>
          <a:pathLst>
            <a:path>
              <a:moveTo>
                <a:pt x="0" y="0"/>
              </a:moveTo>
              <a:lnTo>
                <a:pt x="0" y="2099477"/>
              </a:lnTo>
              <a:lnTo>
                <a:pt x="269163" y="20994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E815D0C-155B-4675-8CAD-DC4FE0C8367A}">
      <dsp:nvSpPr>
        <dsp:cNvPr id="0" name=""/>
        <dsp:cNvSpPr/>
      </dsp:nvSpPr>
      <dsp:spPr>
        <a:xfrm>
          <a:off x="6696308" y="2451164"/>
          <a:ext cx="269163" cy="825435"/>
        </a:xfrm>
        <a:custGeom>
          <a:avLst/>
          <a:gdLst/>
          <a:ahLst/>
          <a:cxnLst/>
          <a:rect l="0" t="0" r="0" b="0"/>
          <a:pathLst>
            <a:path>
              <a:moveTo>
                <a:pt x="0" y="0"/>
              </a:moveTo>
              <a:lnTo>
                <a:pt x="0" y="825435"/>
              </a:lnTo>
              <a:lnTo>
                <a:pt x="269163" y="82543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D283AA1-6830-41D4-A743-808B929C4994}">
      <dsp:nvSpPr>
        <dsp:cNvPr id="0" name=""/>
        <dsp:cNvSpPr/>
      </dsp:nvSpPr>
      <dsp:spPr>
        <a:xfrm>
          <a:off x="4157196" y="1177122"/>
          <a:ext cx="3256882" cy="376829"/>
        </a:xfrm>
        <a:custGeom>
          <a:avLst/>
          <a:gdLst/>
          <a:ahLst/>
          <a:cxnLst/>
          <a:rect l="0" t="0" r="0" b="0"/>
          <a:pathLst>
            <a:path>
              <a:moveTo>
                <a:pt x="0" y="0"/>
              </a:moveTo>
              <a:lnTo>
                <a:pt x="0" y="188414"/>
              </a:lnTo>
              <a:lnTo>
                <a:pt x="3256882" y="188414"/>
              </a:lnTo>
              <a:lnTo>
                <a:pt x="3256882" y="37682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B49B8A5-50EF-47D0-A542-59ADE8424167}">
      <dsp:nvSpPr>
        <dsp:cNvPr id="0" name=""/>
        <dsp:cNvSpPr/>
      </dsp:nvSpPr>
      <dsp:spPr>
        <a:xfrm>
          <a:off x="4525054" y="2451164"/>
          <a:ext cx="269163" cy="3373519"/>
        </a:xfrm>
        <a:custGeom>
          <a:avLst/>
          <a:gdLst/>
          <a:ahLst/>
          <a:cxnLst/>
          <a:rect l="0" t="0" r="0" b="0"/>
          <a:pathLst>
            <a:path>
              <a:moveTo>
                <a:pt x="0" y="0"/>
              </a:moveTo>
              <a:lnTo>
                <a:pt x="0" y="3373519"/>
              </a:lnTo>
              <a:lnTo>
                <a:pt x="269163" y="337351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30AAA1-B13C-4357-ACC4-0BC049AA36B4}">
      <dsp:nvSpPr>
        <dsp:cNvPr id="0" name=""/>
        <dsp:cNvSpPr/>
      </dsp:nvSpPr>
      <dsp:spPr>
        <a:xfrm>
          <a:off x="4525054" y="2451164"/>
          <a:ext cx="269163" cy="2099477"/>
        </a:xfrm>
        <a:custGeom>
          <a:avLst/>
          <a:gdLst/>
          <a:ahLst/>
          <a:cxnLst/>
          <a:rect l="0" t="0" r="0" b="0"/>
          <a:pathLst>
            <a:path>
              <a:moveTo>
                <a:pt x="0" y="0"/>
              </a:moveTo>
              <a:lnTo>
                <a:pt x="0" y="2099477"/>
              </a:lnTo>
              <a:lnTo>
                <a:pt x="269163" y="20994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4525054" y="2451164"/>
          <a:ext cx="269163" cy="825435"/>
        </a:xfrm>
        <a:custGeom>
          <a:avLst/>
          <a:gdLst/>
          <a:ahLst/>
          <a:cxnLst/>
          <a:rect l="0" t="0" r="0" b="0"/>
          <a:pathLst>
            <a:path>
              <a:moveTo>
                <a:pt x="0" y="0"/>
              </a:moveTo>
              <a:lnTo>
                <a:pt x="0" y="825435"/>
              </a:lnTo>
              <a:lnTo>
                <a:pt x="269163" y="82543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4157196" y="1177122"/>
          <a:ext cx="1085627" cy="376829"/>
        </a:xfrm>
        <a:custGeom>
          <a:avLst/>
          <a:gdLst/>
          <a:ahLst/>
          <a:cxnLst/>
          <a:rect l="0" t="0" r="0" b="0"/>
          <a:pathLst>
            <a:path>
              <a:moveTo>
                <a:pt x="0" y="0"/>
              </a:moveTo>
              <a:lnTo>
                <a:pt x="0" y="188414"/>
              </a:lnTo>
              <a:lnTo>
                <a:pt x="1085627" y="188414"/>
              </a:lnTo>
              <a:lnTo>
                <a:pt x="1085627" y="37682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94BE38-920F-402F-BE0E-6FBCA51372D2}">
      <dsp:nvSpPr>
        <dsp:cNvPr id="0" name=""/>
        <dsp:cNvSpPr/>
      </dsp:nvSpPr>
      <dsp:spPr>
        <a:xfrm>
          <a:off x="2353799" y="2451164"/>
          <a:ext cx="269163" cy="3373519"/>
        </a:xfrm>
        <a:custGeom>
          <a:avLst/>
          <a:gdLst/>
          <a:ahLst/>
          <a:cxnLst/>
          <a:rect l="0" t="0" r="0" b="0"/>
          <a:pathLst>
            <a:path>
              <a:moveTo>
                <a:pt x="0" y="0"/>
              </a:moveTo>
              <a:lnTo>
                <a:pt x="0" y="3373519"/>
              </a:lnTo>
              <a:lnTo>
                <a:pt x="269163" y="337351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E27DEE9-48D6-4144-8DA7-3EAD052FB58B}">
      <dsp:nvSpPr>
        <dsp:cNvPr id="0" name=""/>
        <dsp:cNvSpPr/>
      </dsp:nvSpPr>
      <dsp:spPr>
        <a:xfrm>
          <a:off x="2353799" y="2451164"/>
          <a:ext cx="269163" cy="2099477"/>
        </a:xfrm>
        <a:custGeom>
          <a:avLst/>
          <a:gdLst/>
          <a:ahLst/>
          <a:cxnLst/>
          <a:rect l="0" t="0" r="0" b="0"/>
          <a:pathLst>
            <a:path>
              <a:moveTo>
                <a:pt x="0" y="0"/>
              </a:moveTo>
              <a:lnTo>
                <a:pt x="0" y="2099477"/>
              </a:lnTo>
              <a:lnTo>
                <a:pt x="269163" y="209947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2353799" y="2451164"/>
          <a:ext cx="269163" cy="825435"/>
        </a:xfrm>
        <a:custGeom>
          <a:avLst/>
          <a:gdLst/>
          <a:ahLst/>
          <a:cxnLst/>
          <a:rect l="0" t="0" r="0" b="0"/>
          <a:pathLst>
            <a:path>
              <a:moveTo>
                <a:pt x="0" y="0"/>
              </a:moveTo>
              <a:lnTo>
                <a:pt x="0" y="825435"/>
              </a:lnTo>
              <a:lnTo>
                <a:pt x="269163" y="82543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56302AA-031A-47B9-B232-3F6F0DA30E04}">
      <dsp:nvSpPr>
        <dsp:cNvPr id="0" name=""/>
        <dsp:cNvSpPr/>
      </dsp:nvSpPr>
      <dsp:spPr>
        <a:xfrm>
          <a:off x="3071569" y="1177122"/>
          <a:ext cx="1085627" cy="376829"/>
        </a:xfrm>
        <a:custGeom>
          <a:avLst/>
          <a:gdLst/>
          <a:ahLst/>
          <a:cxnLst/>
          <a:rect l="0" t="0" r="0" b="0"/>
          <a:pathLst>
            <a:path>
              <a:moveTo>
                <a:pt x="1085627" y="0"/>
              </a:moveTo>
              <a:lnTo>
                <a:pt x="1085627" y="188414"/>
              </a:lnTo>
              <a:lnTo>
                <a:pt x="0" y="188414"/>
              </a:lnTo>
              <a:lnTo>
                <a:pt x="0" y="37682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05A08A6-8AD9-4461-95F6-C1897913D534}">
      <dsp:nvSpPr>
        <dsp:cNvPr id="0" name=""/>
        <dsp:cNvSpPr/>
      </dsp:nvSpPr>
      <dsp:spPr>
        <a:xfrm>
          <a:off x="900314" y="1177122"/>
          <a:ext cx="3256882" cy="376829"/>
        </a:xfrm>
        <a:custGeom>
          <a:avLst/>
          <a:gdLst/>
          <a:ahLst/>
          <a:cxnLst/>
          <a:rect l="0" t="0" r="0" b="0"/>
          <a:pathLst>
            <a:path>
              <a:moveTo>
                <a:pt x="3256882" y="0"/>
              </a:moveTo>
              <a:lnTo>
                <a:pt x="3256882" y="188414"/>
              </a:lnTo>
              <a:lnTo>
                <a:pt x="0" y="188414"/>
              </a:lnTo>
              <a:lnTo>
                <a:pt x="0" y="37682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4573FFB-DAE9-462A-BBAB-A7460594A8F6}">
      <dsp:nvSpPr>
        <dsp:cNvPr id="0" name=""/>
        <dsp:cNvSpPr/>
      </dsp:nvSpPr>
      <dsp:spPr>
        <a:xfrm>
          <a:off x="3259984" y="279909"/>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Home Page</a:t>
          </a:r>
          <a:endParaRPr lang="en-US" sz="2000" kern="1200" dirty="0"/>
        </a:p>
      </dsp:txBody>
      <dsp:txXfrm>
        <a:off x="3259984" y="279909"/>
        <a:ext cx="1794425" cy="897212"/>
      </dsp:txXfrm>
    </dsp:sp>
    <dsp:sp modelId="{790A60C6-C096-49F6-B90E-8CBC2B8EEA88}">
      <dsp:nvSpPr>
        <dsp:cNvPr id="0" name=""/>
        <dsp:cNvSpPr/>
      </dsp:nvSpPr>
      <dsp:spPr>
        <a:xfrm>
          <a:off x="3102" y="1553951"/>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Bill Pay</a:t>
          </a:r>
          <a:endParaRPr lang="en-US" sz="2000" kern="1200" dirty="0"/>
        </a:p>
      </dsp:txBody>
      <dsp:txXfrm>
        <a:off x="3102" y="1553951"/>
        <a:ext cx="1794425" cy="897212"/>
      </dsp:txXfrm>
    </dsp:sp>
    <dsp:sp modelId="{8F3A91CF-B24C-4BE9-ADFD-AD19EC7C71CC}">
      <dsp:nvSpPr>
        <dsp:cNvPr id="0" name=""/>
        <dsp:cNvSpPr/>
      </dsp:nvSpPr>
      <dsp:spPr>
        <a:xfrm>
          <a:off x="2174356" y="1553951"/>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Products &amp; Services</a:t>
          </a:r>
          <a:endParaRPr lang="en-US" sz="2000" kern="1200" dirty="0"/>
        </a:p>
      </dsp:txBody>
      <dsp:txXfrm>
        <a:off x="2174356" y="1553951"/>
        <a:ext cx="1794425" cy="897212"/>
      </dsp:txXfrm>
    </dsp:sp>
    <dsp:sp modelId="{7DDB042D-1936-4908-A4B3-602ACD964BFD}">
      <dsp:nvSpPr>
        <dsp:cNvPr id="0" name=""/>
        <dsp:cNvSpPr/>
      </dsp:nvSpPr>
      <dsp:spPr>
        <a:xfrm>
          <a:off x="2622963" y="2827993"/>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Television Packages &amp; Services</a:t>
          </a:r>
          <a:endParaRPr lang="en-US" sz="2000" kern="1200" dirty="0"/>
        </a:p>
      </dsp:txBody>
      <dsp:txXfrm>
        <a:off x="2622963" y="2827993"/>
        <a:ext cx="1794425" cy="897212"/>
      </dsp:txXfrm>
    </dsp:sp>
    <dsp:sp modelId="{37ADFEE9-796F-4466-A81D-829AC3C962AE}">
      <dsp:nvSpPr>
        <dsp:cNvPr id="0" name=""/>
        <dsp:cNvSpPr/>
      </dsp:nvSpPr>
      <dsp:spPr>
        <a:xfrm>
          <a:off x="2622963" y="4102035"/>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Internet Packages &amp; Services</a:t>
          </a:r>
          <a:endParaRPr lang="en-US" sz="2000" kern="1200" dirty="0"/>
        </a:p>
      </dsp:txBody>
      <dsp:txXfrm>
        <a:off x="2622963" y="4102035"/>
        <a:ext cx="1794425" cy="897212"/>
      </dsp:txXfrm>
    </dsp:sp>
    <dsp:sp modelId="{B76F5259-13ED-429A-ACE4-6710D87CA642}">
      <dsp:nvSpPr>
        <dsp:cNvPr id="0" name=""/>
        <dsp:cNvSpPr/>
      </dsp:nvSpPr>
      <dsp:spPr>
        <a:xfrm>
          <a:off x="2622963" y="5376077"/>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Telephone Packages &amp; Services</a:t>
          </a:r>
          <a:endParaRPr lang="en-US" sz="2000" kern="1200" dirty="0"/>
        </a:p>
      </dsp:txBody>
      <dsp:txXfrm>
        <a:off x="2622963" y="5376077"/>
        <a:ext cx="1794425" cy="897212"/>
      </dsp:txXfrm>
    </dsp:sp>
    <dsp:sp modelId="{F5D57871-8BD2-4D87-A9C1-CD2E85AB2063}">
      <dsp:nvSpPr>
        <dsp:cNvPr id="0" name=""/>
        <dsp:cNvSpPr/>
      </dsp:nvSpPr>
      <dsp:spPr>
        <a:xfrm>
          <a:off x="4345611" y="1553951"/>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About Us</a:t>
          </a:r>
          <a:endParaRPr lang="en-US" sz="2000" kern="1200" dirty="0"/>
        </a:p>
      </dsp:txBody>
      <dsp:txXfrm>
        <a:off x="4345611" y="1553951"/>
        <a:ext cx="1794425" cy="897212"/>
      </dsp:txXfrm>
    </dsp:sp>
    <dsp:sp modelId="{E0E95209-3916-41DD-AD26-1904A76D73DD}">
      <dsp:nvSpPr>
        <dsp:cNvPr id="0" name=""/>
        <dsp:cNvSpPr/>
      </dsp:nvSpPr>
      <dsp:spPr>
        <a:xfrm>
          <a:off x="4794217" y="2827993"/>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Contact Us</a:t>
          </a:r>
          <a:endParaRPr lang="en-US" sz="2000" kern="1200" dirty="0"/>
        </a:p>
      </dsp:txBody>
      <dsp:txXfrm>
        <a:off x="4794217" y="2827993"/>
        <a:ext cx="1794425" cy="897212"/>
      </dsp:txXfrm>
    </dsp:sp>
    <dsp:sp modelId="{F7A9747E-E1EF-4ABF-B754-5BC23FC8534F}">
      <dsp:nvSpPr>
        <dsp:cNvPr id="0" name=""/>
        <dsp:cNvSpPr/>
      </dsp:nvSpPr>
      <dsp:spPr>
        <a:xfrm>
          <a:off x="4794217" y="4102035"/>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Advertise With Us</a:t>
          </a:r>
          <a:endParaRPr lang="en-US" sz="2000" kern="1200" dirty="0"/>
        </a:p>
      </dsp:txBody>
      <dsp:txXfrm>
        <a:off x="4794217" y="4102035"/>
        <a:ext cx="1794425" cy="897212"/>
      </dsp:txXfrm>
    </dsp:sp>
    <dsp:sp modelId="{8F67A1F3-D02D-46E8-A3AF-EA4F60766966}">
      <dsp:nvSpPr>
        <dsp:cNvPr id="0" name=""/>
        <dsp:cNvSpPr/>
      </dsp:nvSpPr>
      <dsp:spPr>
        <a:xfrm>
          <a:off x="4794217" y="5376077"/>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Meet the Crew</a:t>
          </a:r>
          <a:endParaRPr lang="en-US" sz="2000" kern="1200" dirty="0"/>
        </a:p>
      </dsp:txBody>
      <dsp:txXfrm>
        <a:off x="4794217" y="5376077"/>
        <a:ext cx="1794425" cy="897212"/>
      </dsp:txXfrm>
    </dsp:sp>
    <dsp:sp modelId="{8C6EDB5B-8AD7-40B9-9A08-839D616C9EC6}">
      <dsp:nvSpPr>
        <dsp:cNvPr id="0" name=""/>
        <dsp:cNvSpPr/>
      </dsp:nvSpPr>
      <dsp:spPr>
        <a:xfrm>
          <a:off x="6516866" y="1553951"/>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Support</a:t>
          </a:r>
          <a:endParaRPr lang="en-US" sz="2000" kern="1200" dirty="0"/>
        </a:p>
      </dsp:txBody>
      <dsp:txXfrm>
        <a:off x="6516866" y="1553951"/>
        <a:ext cx="1794425" cy="897212"/>
      </dsp:txXfrm>
    </dsp:sp>
    <dsp:sp modelId="{6E7AC7C4-93BD-4FDD-860A-5287B60E8F97}">
      <dsp:nvSpPr>
        <dsp:cNvPr id="0" name=""/>
        <dsp:cNvSpPr/>
      </dsp:nvSpPr>
      <dsp:spPr>
        <a:xfrm>
          <a:off x="6965472" y="2827993"/>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FAQ</a:t>
          </a:r>
          <a:endParaRPr lang="en-US" sz="2000" kern="1200" dirty="0"/>
        </a:p>
      </dsp:txBody>
      <dsp:txXfrm>
        <a:off x="6965472" y="2827993"/>
        <a:ext cx="1794425" cy="897212"/>
      </dsp:txXfrm>
    </dsp:sp>
    <dsp:sp modelId="{36DFDD50-8DF4-4256-9776-71AB0AB4189F}">
      <dsp:nvSpPr>
        <dsp:cNvPr id="0" name=""/>
        <dsp:cNvSpPr/>
      </dsp:nvSpPr>
      <dsp:spPr>
        <a:xfrm>
          <a:off x="6965472" y="4102035"/>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Equipment Support</a:t>
          </a:r>
          <a:endParaRPr lang="en-US" sz="2000" kern="1200" dirty="0"/>
        </a:p>
      </dsp:txBody>
      <dsp:txXfrm>
        <a:off x="6965472" y="4102035"/>
        <a:ext cx="1794425" cy="897212"/>
      </dsp:txXfrm>
    </dsp:sp>
    <dsp:sp modelId="{4C25976A-C9A4-4840-854E-BCB55D1DD808}">
      <dsp:nvSpPr>
        <dsp:cNvPr id="0" name=""/>
        <dsp:cNvSpPr/>
      </dsp:nvSpPr>
      <dsp:spPr>
        <a:xfrm>
          <a:off x="6965472" y="5376077"/>
          <a:ext cx="1794425" cy="8972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Services Support</a:t>
          </a:r>
          <a:endParaRPr lang="en-US" sz="2000" kern="1200" dirty="0"/>
        </a:p>
      </dsp:txBody>
      <dsp:txXfrm>
        <a:off x="6965472" y="5376077"/>
        <a:ext cx="1794425" cy="8972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ABAA0-C812-4C60-8E7D-C4A023AEAB54}" type="datetimeFigureOut">
              <a:rPr lang="en-US" smtClean="0"/>
              <a:t>6/19/2015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01241-7F23-4621-8B0B-883BEB091ECE}" type="slidenum">
              <a:rPr lang="en-US" smtClean="0"/>
              <a:t>‹#›</a:t>
            </a:fld>
            <a:endParaRPr lang="en-US"/>
          </a:p>
        </p:txBody>
      </p:sp>
    </p:spTree>
    <p:extLst>
      <p:ext uri="{BB962C8B-B14F-4D97-AF65-F5344CB8AC3E}">
        <p14:creationId xmlns:p14="http://schemas.microsoft.com/office/powerpoint/2010/main" val="272915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Animated vertical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Animation Pane </a:t>
            </a:r>
            <a:r>
              <a:rPr lang="en-US" sz="1200" baseline="0" dirty="0" smtClean="0"/>
              <a:t>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Insert </a:t>
            </a:r>
            <a:r>
              <a:rPr lang="en-US" sz="1200" baseline="0" dirty="0" smtClean="0"/>
              <a:t>tab, in the </a:t>
            </a:r>
            <a:r>
              <a:rPr lang="en-US" sz="1200" b="1" baseline="0" dirty="0" smtClean="0"/>
              <a:t>Illustrations </a:t>
            </a:r>
            <a:r>
              <a:rPr lang="en-US" sz="1200" baseline="0" dirty="0" smtClean="0"/>
              <a:t>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slide, select the graphic. On the </a:t>
            </a:r>
            <a:r>
              <a:rPr lang="en-US" sz="1200" b="1" dirty="0" smtClean="0"/>
              <a:t>Animations</a:t>
            </a:r>
            <a:r>
              <a:rPr lang="en-US" sz="1200" dirty="0" smtClean="0"/>
              <a:t> tab,</a:t>
            </a:r>
            <a:r>
              <a:rPr lang="en-US" sz="1200" baseline="0" dirty="0" smtClean="0"/>
              <a:t> in the </a:t>
            </a:r>
            <a:r>
              <a:rPr lang="en-US" sz="1200" b="1" baseline="0" dirty="0" smtClean="0"/>
              <a:t>Advanced Animation </a:t>
            </a:r>
            <a:r>
              <a:rPr lang="en-US" sz="1200" baseline="0" dirty="0" smtClean="0"/>
              <a:t>group, click add </a:t>
            </a:r>
            <a:r>
              <a:rPr lang="en-US" sz="1200" b="1" baseline="0" dirty="0" smtClean="0"/>
              <a:t>Animation</a:t>
            </a:r>
            <a:r>
              <a:rPr lang="en-US" sz="1200" baseline="0" dirty="0" smtClean="0"/>
              <a:t>, and then click </a:t>
            </a:r>
            <a:r>
              <a:rPr lang="en-US" sz="1200" b="1" baseline="0" dirty="0" smtClean="0"/>
              <a:t>More Entrance 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 </a:t>
            </a:r>
            <a:r>
              <a:rPr lang="en-US" sz="1200" b="0" baseline="0" dirty="0" smtClean="0"/>
              <a:t>and then click</a:t>
            </a:r>
            <a:r>
              <a:rPr lang="en-US" sz="1200" b="1" baseline="0" dirty="0" smtClean="0"/>
              <a:t> OK</a:t>
            </a:r>
            <a:r>
              <a:rPr lang="en-US" sz="1200" b="0" baseline="0" dirty="0" smtClean="0"/>
              <a:t>. </a:t>
            </a:r>
            <a:endParaRPr lang="en-US" sz="1200" dirty="0" smtClean="0"/>
          </a:p>
          <a:p>
            <a:pPr marL="228600" indent="-228600">
              <a:buFont typeface="+mj-lt"/>
              <a:buAutoNum type="arabicPeriod"/>
            </a:pPr>
            <a:r>
              <a:rPr lang="en-US" sz="1200" dirty="0" smtClean="0"/>
              <a:t>Also on the </a:t>
            </a:r>
            <a:r>
              <a:rPr lang="en-US" sz="1200" b="1" dirty="0" smtClean="0"/>
              <a:t>Animations</a:t>
            </a:r>
            <a:r>
              <a:rPr lang="en-US" sz="1200" dirty="0" smtClean="0"/>
              <a:t> tab, in the </a:t>
            </a:r>
            <a:r>
              <a:rPr lang="en-US" sz="1200" b="1" dirty="0" smtClean="0"/>
              <a:t>Timing</a:t>
            </a:r>
            <a:r>
              <a:rPr lang="en-US" sz="1200" dirty="0" smtClean="0"/>
              <a:t> group, in the </a:t>
            </a:r>
            <a:r>
              <a:rPr lang="en-US" sz="1200" b="1" dirty="0" smtClean="0"/>
              <a:t>Duration</a:t>
            </a:r>
            <a:r>
              <a:rPr lang="en-US" sz="1200" dirty="0" smtClean="0"/>
              <a:t> box</a:t>
            </a:r>
            <a:r>
              <a:rPr lang="en-US" sz="1200" baseline="0" dirty="0" smtClean="0"/>
              <a:t>, enter </a:t>
            </a:r>
            <a:r>
              <a:rPr lang="en-US" sz="1200" b="1" baseline="0" dirty="0" smtClean="0"/>
              <a:t>0.50</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Level One by One</a:t>
            </a:r>
            <a:r>
              <a:rPr lang="en-US" sz="1200" baseline="0" dirty="0" smtClean="0"/>
              <a:t>.</a:t>
            </a:r>
            <a:endParaRPr lang="en-US" sz="1200" dirty="0" smtClean="0"/>
          </a:p>
          <a:p>
            <a:pPr marL="228600" indent="-228600">
              <a:buFont typeface="+mj-lt"/>
              <a:buAutoNum type="arabicPeriod"/>
            </a:pPr>
            <a:r>
              <a:rPr lang="en-US" sz="1200" i="0" baseline="0" dirty="0" smtClean="0"/>
              <a:t>Also on the </a:t>
            </a:r>
            <a:r>
              <a:rPr lang="en-US" sz="1200" b="1" i="0" baseline="0" dirty="0" smtClean="0"/>
              <a:t>Animations</a:t>
            </a:r>
            <a:r>
              <a:rPr lang="en-US" sz="1200" i="0" baseline="0" dirty="0" smtClean="0"/>
              <a:t> tab, in the </a:t>
            </a:r>
            <a:r>
              <a:rPr lang="en-US" sz="1200" b="1" i="0" baseline="0" dirty="0" smtClean="0"/>
              <a:t>Advanced Animation </a:t>
            </a:r>
            <a:r>
              <a:rPr lang="en-US" sz="1200" i="0" baseline="0" dirty="0" smtClean="0"/>
              <a:t>group, click </a:t>
            </a:r>
            <a:r>
              <a:rPr lang="en-US" sz="1200" b="1" i="0" baseline="0" dirty="0" smtClean="0"/>
              <a:t>Animation Pane</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click the double arrow under the </a:t>
            </a:r>
            <a:r>
              <a:rPr lang="en-US" sz="1200" b="0" i="0" baseline="0" dirty="0" smtClean="0"/>
              <a:t>animation </a:t>
            </a:r>
            <a:r>
              <a:rPr lang="en-US" sz="1200" i="0" baseline="0" dirty="0" smtClean="0"/>
              <a:t>effect to expand the contents of the list of effects.</a:t>
            </a:r>
          </a:p>
          <a:p>
            <a:pPr marL="228600" indent="-228600">
              <a:buFont typeface="+mj-lt"/>
              <a:buAutoNum type="arabicPeriod"/>
            </a:pPr>
            <a:r>
              <a:rPr lang="en-US" sz="1200" i="0" baseline="0" dirty="0" smtClean="0"/>
              <a:t>Also in the </a:t>
            </a:r>
            <a:r>
              <a:rPr lang="en-US" sz="1200" b="1" i="0" baseline="0" dirty="0" smtClean="0"/>
              <a:t>Animation Pane</a:t>
            </a:r>
            <a:r>
              <a:rPr lang="en-US" sz="1200" i="0" baseline="0" dirty="0" smtClean="0"/>
              <a:t>, select the first animation effect (peek-in effect). On the </a:t>
            </a:r>
            <a:r>
              <a:rPr lang="en-US" sz="1200" b="1" i="0" baseline="0" dirty="0" smtClean="0"/>
              <a:t>Animations</a:t>
            </a:r>
            <a:r>
              <a:rPr lang="en-US" sz="1200" i="0" baseline="0" dirty="0" smtClean="0"/>
              <a:t> tab, in the </a:t>
            </a:r>
            <a:r>
              <a:rPr lang="en-US" sz="1200" b="1" i="0" baseline="0" dirty="0" smtClean="0"/>
              <a:t>Timing</a:t>
            </a:r>
            <a:r>
              <a:rPr lang="en-US" sz="1200" i="0" baseline="0" dirty="0" smtClean="0"/>
              <a:t> group, in the </a:t>
            </a:r>
            <a:r>
              <a:rPr lang="en-US" sz="1200" b="1" i="0" baseline="0" dirty="0" smtClean="0"/>
              <a:t>Start</a:t>
            </a:r>
            <a:r>
              <a:rPr lang="en-US" sz="1200" i="0" baseline="0" dirty="0" smtClean="0"/>
              <a:t> list, select </a:t>
            </a:r>
            <a:r>
              <a:rPr lang="en-US" sz="1200" b="1" i="0" baseline="0" dirty="0" smtClean="0"/>
              <a:t>With Previous</a:t>
            </a:r>
            <a:r>
              <a:rPr lang="en-US" sz="1200" i="0" baseline="0" dirty="0" smtClean="0"/>
              <a:t>.</a:t>
            </a:r>
          </a:p>
          <a:p>
            <a:pPr marL="228600" indent="-228600">
              <a:buFont typeface="+mj-lt"/>
              <a:buAutoNum type="arabicPeriod"/>
            </a:pPr>
            <a:r>
              <a:rPr lang="en-US" sz="1200" i="0" baseline="0" dirty="0" smtClean="0"/>
              <a:t>In the Animation Pane, press and hold CTRL, </a:t>
            </a:r>
            <a:r>
              <a:rPr lang="en-US" sz="1200" baseline="0" dirty="0" smtClean="0"/>
              <a:t>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More</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i="0" baseline="0" dirty="0" smtClean="0"/>
              <a:t>Also on the </a:t>
            </a:r>
            <a:r>
              <a:rPr lang="en-US" sz="1200" b="1" i="0" baseline="0" dirty="0" smtClean="0"/>
              <a:t>Animation</a:t>
            </a:r>
            <a:r>
              <a:rPr lang="en-US" sz="1200" i="0" baseline="0" dirty="0" smtClean="0"/>
              <a:t> tab, in the </a:t>
            </a:r>
            <a:r>
              <a:rPr lang="en-US" sz="1200" b="1" i="0" baseline="0" dirty="0" smtClean="0"/>
              <a:t>Timing</a:t>
            </a:r>
            <a:r>
              <a:rPr lang="en-US" sz="1200" i="0" baseline="0" dirty="0" smtClean="0"/>
              <a:t> group, in the </a:t>
            </a:r>
            <a:r>
              <a:rPr lang="en-US" sz="1200" b="1" i="0" baseline="0" dirty="0" smtClean="0"/>
              <a:t>Duration</a:t>
            </a:r>
            <a:r>
              <a:rPr lang="en-US" sz="1200" i="0" baseline="0" dirty="0" smtClean="0"/>
              <a:t> box, enter </a:t>
            </a:r>
            <a:r>
              <a:rPr lang="en-US" sz="1200" b="1" i="0" baseline="0" dirty="0" smtClean="0"/>
              <a:t>0.50 seconds</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select the third animation effect (peek-in effect). On the </a:t>
            </a:r>
            <a:r>
              <a:rPr lang="en-US" sz="1200" b="1" i="0" baseline="0" dirty="0" smtClean="0"/>
              <a:t>Animations</a:t>
            </a:r>
            <a:r>
              <a:rPr lang="en-US" sz="1200" i="0" baseline="0" dirty="0" smtClean="0"/>
              <a:t> tab, in the </a:t>
            </a:r>
            <a:r>
              <a:rPr lang="en-US" sz="1200" b="1" i="0" baseline="0" dirty="0" smtClean="0"/>
              <a:t>Animation</a:t>
            </a:r>
            <a:r>
              <a:rPr lang="en-US" sz="1200" i="0" baseline="0" dirty="0" smtClean="0"/>
              <a:t> group, click </a:t>
            </a:r>
            <a:r>
              <a:rPr lang="en-US" sz="1200" b="1" i="0" baseline="0" dirty="0" smtClean="0"/>
              <a:t>Effect Options</a:t>
            </a:r>
            <a:r>
              <a:rPr lang="en-US" sz="1200" i="0" baseline="0" dirty="0" smtClean="0"/>
              <a:t>, and then click </a:t>
            </a:r>
            <a:r>
              <a:rPr lang="en-US" sz="1200" b="1" i="0" baseline="0" dirty="0" smtClean="0"/>
              <a:t>From Right</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p</a:t>
            </a:r>
            <a:r>
              <a:rPr lang="en-US" sz="1200" dirty="0" smtClean="0"/>
              <a:t>ress and hold CTRL, and then select the fifth, seventh, and ninth animation effects (peek</a:t>
            </a:r>
            <a:r>
              <a:rPr lang="en-US" sz="1200" baseline="0" dirty="0" smtClean="0"/>
              <a:t>-in effects).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a:t>
            </a:r>
            <a:r>
              <a:rPr lang="en-US" sz="1200" baseline="0" dirty="0" smtClean="0"/>
              <a:t> </a:t>
            </a:r>
            <a:r>
              <a:rPr lang="en-US" sz="1200" b="1" baseline="0" dirty="0" smtClean="0"/>
              <a:t>Top</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Animation Pane</a:t>
            </a:r>
            <a:r>
              <a:rPr lang="en-US" sz="1200" b="0" i="0" baseline="0" dirty="0" smtClean="0"/>
              <a:t>, p</a:t>
            </a:r>
            <a:r>
              <a:rPr lang="en-US" sz="1200" dirty="0" smtClean="0"/>
              <a:t>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a:t>
            </a:r>
            <a:r>
              <a:rPr lang="en-US" sz="1200" baseline="0" dirty="0" smtClean="0"/>
              <a:t> </a:t>
            </a:r>
            <a:r>
              <a:rPr lang="en-US" sz="1200" b="1" baseline="0" dirty="0" smtClean="0"/>
              <a:t>Left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Animation Pane</a:t>
            </a:r>
            <a:r>
              <a:rPr lang="en-US" sz="1200" b="0" baseline="0" dirty="0" smtClean="0"/>
              <a:t>, p</a:t>
            </a:r>
            <a:r>
              <a:rPr lang="en-US" sz="1200" dirty="0" smtClean="0"/>
              <a:t>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On the </a:t>
            </a:r>
            <a:r>
              <a:rPr lang="en-US" sz="1200" b="1" dirty="0" smtClean="0"/>
              <a:t>Animations</a:t>
            </a:r>
            <a:r>
              <a:rPr lang="en-US" sz="1200" dirty="0" smtClean="0"/>
              <a:t> tab, in the </a:t>
            </a:r>
            <a:r>
              <a:rPr lang="en-US" sz="1200" b="1" dirty="0" smtClean="0"/>
              <a:t>Timing</a:t>
            </a:r>
            <a:r>
              <a:rPr lang="en-US" sz="1200" dirty="0" smtClean="0"/>
              <a:t> group, in the </a:t>
            </a:r>
            <a:r>
              <a:rPr lang="en-US" sz="1200" b="1" dirty="0" smtClean="0"/>
              <a:t>Start</a:t>
            </a:r>
            <a:r>
              <a:rPr lang="en-US" sz="1200" baseline="0" dirty="0" smtClean="0"/>
              <a:t> list, select </a:t>
            </a:r>
            <a:r>
              <a:rPr lang="en-US" sz="1200" b="1" baseline="0" dirty="0" smtClean="0"/>
              <a:t>With Previous</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Animation Pane</a:t>
            </a:r>
            <a:r>
              <a:rPr lang="en-US" sz="1200" b="0" baseline="0" dirty="0" smtClean="0"/>
              <a:t>, p</a:t>
            </a:r>
            <a:r>
              <a:rPr lang="en-US" sz="1200" dirty="0" smtClean="0"/>
              <a:t>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a:t>
            </a:r>
            <a:r>
              <a:rPr lang="en-US" sz="1200" baseline="0" dirty="0" smtClean="0"/>
              <a:t>, and then click </a:t>
            </a:r>
            <a:r>
              <a:rPr lang="en-US" sz="1200" b="1" baseline="0" dirty="0" smtClean="0"/>
              <a:t>From Left</a:t>
            </a:r>
            <a:r>
              <a:rPr lang="en-US" sz="1200" baseline="0" dirty="0" smtClean="0"/>
              <a:t>. </a:t>
            </a:r>
            <a:endParaRPr lang="en-US" sz="1200" b="0" baseline="0" dirty="0" smtClean="0"/>
          </a:p>
          <a:p>
            <a:pPr marL="228600" indent="-228600">
              <a:buFont typeface="+mj-lt"/>
              <a:buAutoNum type="arabicPeriod"/>
            </a:pPr>
            <a:r>
              <a:rPr lang="en-US" sz="1200" dirty="0" smtClean="0"/>
              <a:t>On the slide, select the freeform line.</a:t>
            </a:r>
            <a:r>
              <a:rPr lang="en-US" sz="1200" baseline="0" dirty="0" smtClean="0"/>
              <a:t>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i="0" baseline="0" dirty="0" smtClean="0"/>
              <a:t>In the </a:t>
            </a:r>
            <a:r>
              <a:rPr lang="en-US" sz="1200" b="1" i="0" baseline="0" dirty="0" smtClean="0"/>
              <a:t>Animation</a:t>
            </a:r>
            <a:r>
              <a:rPr lang="en-US" sz="1200" i="0" baseline="0" dirty="0" smtClean="0"/>
              <a:t> </a:t>
            </a:r>
            <a:r>
              <a:rPr lang="en-US" sz="1200" b="1" i="0" baseline="0" dirty="0" smtClean="0"/>
              <a:t>Pane, </a:t>
            </a:r>
            <a:r>
              <a:rPr lang="en-US" sz="1200" i="0" baseline="0" dirty="0" smtClean="0"/>
              <a:t>select the 20</a:t>
            </a:r>
            <a:r>
              <a:rPr lang="en-US" sz="1200" i="0" baseline="30000" dirty="0" smtClean="0"/>
              <a:t>th</a:t>
            </a:r>
            <a:r>
              <a:rPr lang="en-US" sz="1200" i="0" baseline="0" dirty="0" smtClean="0"/>
              <a:t> animation effect (wipe effect). On the </a:t>
            </a:r>
            <a:r>
              <a:rPr lang="en-US" sz="1200" b="1" i="0" baseline="0" dirty="0" smtClean="0"/>
              <a:t>Animations</a:t>
            </a:r>
            <a:r>
              <a:rPr lang="en-US" sz="1200" i="0" baseline="0" dirty="0" smtClean="0"/>
              <a:t> tab, in the </a:t>
            </a:r>
            <a:r>
              <a:rPr lang="en-US" sz="1200" b="1" i="0" baseline="0" dirty="0" smtClean="0"/>
              <a:t>Timing</a:t>
            </a:r>
            <a:r>
              <a:rPr lang="en-US" sz="1200" i="0" baseline="0" dirty="0" smtClean="0"/>
              <a:t> group, do the following:</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Start</a:t>
            </a:r>
            <a:r>
              <a:rPr lang="en-US" sz="1200" baseline="0" dirty="0" smtClean="0"/>
              <a:t> list, select </a:t>
            </a:r>
            <a:r>
              <a:rPr lang="en-US" sz="1200" b="1" baseline="0" dirty="0" smtClean="0"/>
              <a:t>After Previous</a:t>
            </a:r>
            <a:r>
              <a:rPr lang="en-US" sz="1200" dirty="0" smtClean="0"/>
              <a:t>.</a:t>
            </a:r>
          </a:p>
          <a:p>
            <a:pPr marL="685800" lvl="1" indent="-228600">
              <a:buFont typeface="Arial" pitchFamily="34" charset="0"/>
              <a:buChar char="•"/>
            </a:pPr>
            <a:r>
              <a:rPr lang="en-US" sz="1200" dirty="0" smtClean="0"/>
              <a:t>In the </a:t>
            </a:r>
            <a:r>
              <a:rPr lang="en-US" sz="1200" b="1" dirty="0" smtClean="0"/>
              <a:t>Duration</a:t>
            </a:r>
            <a:r>
              <a:rPr lang="en-US" sz="1200" baseline="0" dirty="0" smtClean="0"/>
              <a:t> box, enter </a:t>
            </a:r>
            <a:r>
              <a:rPr lang="en-US" sz="1200" b="1" baseline="0" dirty="0" smtClean="0"/>
              <a:t>0.50 seconds</a:t>
            </a:r>
            <a:r>
              <a:rPr lang="en-US" sz="1200" dirty="0" smtClean="0"/>
              <a:t>.</a:t>
            </a:r>
          </a:p>
          <a:p>
            <a:pPr marL="228600" indent="-228600">
              <a:buFont typeface="+mj-lt"/>
              <a:buAutoNum type="arabicPeriod"/>
            </a:pPr>
            <a:r>
              <a:rPr lang="en-US" sz="1200" dirty="0" smtClean="0"/>
              <a:t>Also on the </a:t>
            </a:r>
            <a:r>
              <a:rPr lang="en-US" sz="1200" b="1" dirty="0" smtClean="0"/>
              <a:t>Animations</a:t>
            </a:r>
            <a:r>
              <a:rPr lang="en-US" sz="1200" dirty="0" smtClean="0"/>
              <a:t> tab, in the </a:t>
            </a:r>
            <a:r>
              <a:rPr lang="en-US" sz="1200" b="1" dirty="0" smtClean="0"/>
              <a:t>Animation</a:t>
            </a:r>
            <a:r>
              <a:rPr lang="en-US" sz="1200" dirty="0" smtClean="0"/>
              <a:t> group, click </a:t>
            </a:r>
            <a:r>
              <a:rPr lang="en-US" sz="1200" b="1" dirty="0" smtClean="0"/>
              <a:t>Effect Options</a:t>
            </a:r>
            <a:r>
              <a:rPr lang="en-US" sz="1200" dirty="0" smtClean="0"/>
              <a:t>, and then click </a:t>
            </a:r>
            <a:r>
              <a:rPr lang="en-US" sz="1200" b="1" dirty="0" smtClean="0"/>
              <a:t>From Bottom</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In </a:t>
            </a:r>
            <a:r>
              <a:rPr lang="en-US" sz="1200" baseline="0" dirty="0" smtClean="0"/>
              <a:t>the </a:t>
            </a:r>
            <a:r>
              <a:rPr lang="en-US" sz="1200" b="1" baseline="0" dirty="0" smtClean="0"/>
              <a:t>Animation Pane</a:t>
            </a:r>
            <a:r>
              <a:rPr lang="en-US" sz="1200" baseline="0" dirty="0" smtClean="0"/>
              <a:t>,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three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 </a:t>
            </a:r>
            <a:r>
              <a:rPr lang="en-US" sz="1200" kern="1200" dirty="0" smtClean="0">
                <a:solidFill>
                  <a:schemeClr val="tx1"/>
                </a:solidFill>
                <a:latin typeface="+mn-lt"/>
                <a:ea typeface="+mn-ea"/>
                <a:cs typeface="+mn-cs"/>
              </a:rPr>
              <a:t>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57848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Animated vertical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Animation Pane </a:t>
            </a:r>
            <a:r>
              <a:rPr lang="en-US" sz="1200" baseline="0" dirty="0" smtClean="0"/>
              <a:t>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 gradient stop</a:t>
            </a:r>
            <a:r>
              <a:rPr lang="en-US" sz="1200" baseline="0" dirty="0" smtClean="0"/>
              <a:t> or </a:t>
            </a:r>
            <a:r>
              <a:rPr lang="en-US" sz="1200" b="1" baseline="0" dirty="0" smtClean="0"/>
              <a:t>Remove gradient stop</a:t>
            </a:r>
            <a:r>
              <a:rPr lang="en-US" sz="1200" baseline="0" dirty="0" smtClean="0"/>
              <a:t> until two stops appear in the slider.</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Insert </a:t>
            </a:r>
            <a:r>
              <a:rPr lang="en-US" sz="1200" baseline="0" dirty="0" smtClean="0"/>
              <a:t>tab, in the </a:t>
            </a:r>
            <a:r>
              <a:rPr lang="en-US" sz="1200" b="1" baseline="0" dirty="0" smtClean="0"/>
              <a:t>Illustrations </a:t>
            </a:r>
            <a:r>
              <a:rPr lang="en-US" sz="1200" baseline="0" dirty="0" smtClean="0"/>
              <a:t>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slide, select the graphic. On the </a:t>
            </a:r>
            <a:r>
              <a:rPr lang="en-US" sz="1200" b="1" dirty="0" smtClean="0"/>
              <a:t>Animations</a:t>
            </a:r>
            <a:r>
              <a:rPr lang="en-US" sz="1200" dirty="0" smtClean="0"/>
              <a:t> tab,</a:t>
            </a:r>
            <a:r>
              <a:rPr lang="en-US" sz="1200" baseline="0" dirty="0" smtClean="0"/>
              <a:t> in the </a:t>
            </a:r>
            <a:r>
              <a:rPr lang="en-US" sz="1200" b="1" baseline="0" dirty="0" smtClean="0"/>
              <a:t>Advanced Animation </a:t>
            </a:r>
            <a:r>
              <a:rPr lang="en-US" sz="1200" baseline="0" dirty="0" smtClean="0"/>
              <a:t>group, click add </a:t>
            </a:r>
            <a:r>
              <a:rPr lang="en-US" sz="1200" b="1" baseline="0" dirty="0" smtClean="0"/>
              <a:t>Animation</a:t>
            </a:r>
            <a:r>
              <a:rPr lang="en-US" sz="1200" baseline="0" dirty="0" smtClean="0"/>
              <a:t>, and then click </a:t>
            </a:r>
            <a:r>
              <a:rPr lang="en-US" sz="1200" b="1" baseline="0" dirty="0" smtClean="0"/>
              <a:t>More Entrance 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 </a:t>
            </a:r>
            <a:r>
              <a:rPr lang="en-US" sz="1200" b="0" baseline="0" dirty="0" smtClean="0"/>
              <a:t>and then click</a:t>
            </a:r>
            <a:r>
              <a:rPr lang="en-US" sz="1200" b="1" baseline="0" dirty="0" smtClean="0"/>
              <a:t> OK</a:t>
            </a:r>
            <a:r>
              <a:rPr lang="en-US" sz="1200" b="0" baseline="0" dirty="0" smtClean="0"/>
              <a:t>. </a:t>
            </a:r>
            <a:endParaRPr lang="en-US" sz="1200" dirty="0" smtClean="0"/>
          </a:p>
          <a:p>
            <a:pPr marL="228600" indent="-228600">
              <a:buFont typeface="+mj-lt"/>
              <a:buAutoNum type="arabicPeriod"/>
            </a:pPr>
            <a:r>
              <a:rPr lang="en-US" sz="1200" dirty="0" smtClean="0"/>
              <a:t>Also on the </a:t>
            </a:r>
            <a:r>
              <a:rPr lang="en-US" sz="1200" b="1" dirty="0" smtClean="0"/>
              <a:t>Animations</a:t>
            </a:r>
            <a:r>
              <a:rPr lang="en-US" sz="1200" dirty="0" smtClean="0"/>
              <a:t> tab, in the </a:t>
            </a:r>
            <a:r>
              <a:rPr lang="en-US" sz="1200" b="1" dirty="0" smtClean="0"/>
              <a:t>Timing</a:t>
            </a:r>
            <a:r>
              <a:rPr lang="en-US" sz="1200" dirty="0" smtClean="0"/>
              <a:t> group, in the </a:t>
            </a:r>
            <a:r>
              <a:rPr lang="en-US" sz="1200" b="1" dirty="0" smtClean="0"/>
              <a:t>Duration</a:t>
            </a:r>
            <a:r>
              <a:rPr lang="en-US" sz="1200" dirty="0" smtClean="0"/>
              <a:t> box</a:t>
            </a:r>
            <a:r>
              <a:rPr lang="en-US" sz="1200" baseline="0" dirty="0" smtClean="0"/>
              <a:t>, enter </a:t>
            </a:r>
            <a:r>
              <a:rPr lang="en-US" sz="1200" b="1" baseline="0" dirty="0" smtClean="0"/>
              <a:t>0.50</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Level One by One</a:t>
            </a:r>
            <a:r>
              <a:rPr lang="en-US" sz="1200" baseline="0" dirty="0" smtClean="0"/>
              <a:t>.</a:t>
            </a:r>
            <a:endParaRPr lang="en-US" sz="1200" dirty="0" smtClean="0"/>
          </a:p>
          <a:p>
            <a:pPr marL="228600" indent="-228600">
              <a:buFont typeface="+mj-lt"/>
              <a:buAutoNum type="arabicPeriod"/>
            </a:pPr>
            <a:r>
              <a:rPr lang="en-US" sz="1200" i="0" baseline="0" dirty="0" smtClean="0"/>
              <a:t>Also on the </a:t>
            </a:r>
            <a:r>
              <a:rPr lang="en-US" sz="1200" b="1" i="0" baseline="0" dirty="0" smtClean="0"/>
              <a:t>Animations</a:t>
            </a:r>
            <a:r>
              <a:rPr lang="en-US" sz="1200" i="0" baseline="0" dirty="0" smtClean="0"/>
              <a:t> tab, in the </a:t>
            </a:r>
            <a:r>
              <a:rPr lang="en-US" sz="1200" b="1" i="0" baseline="0" dirty="0" smtClean="0"/>
              <a:t>Advanced Animation </a:t>
            </a:r>
            <a:r>
              <a:rPr lang="en-US" sz="1200" i="0" baseline="0" dirty="0" smtClean="0"/>
              <a:t>group, click </a:t>
            </a:r>
            <a:r>
              <a:rPr lang="en-US" sz="1200" b="1" i="0" baseline="0" dirty="0" smtClean="0"/>
              <a:t>Animation Pane</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click the double arrow under the </a:t>
            </a:r>
            <a:r>
              <a:rPr lang="en-US" sz="1200" b="0" i="0" baseline="0" dirty="0" smtClean="0"/>
              <a:t>animation </a:t>
            </a:r>
            <a:r>
              <a:rPr lang="en-US" sz="1200" i="0" baseline="0" dirty="0" smtClean="0"/>
              <a:t>effect to expand the contents of the list of effects.</a:t>
            </a:r>
          </a:p>
          <a:p>
            <a:pPr marL="228600" indent="-228600">
              <a:buFont typeface="+mj-lt"/>
              <a:buAutoNum type="arabicPeriod"/>
            </a:pPr>
            <a:r>
              <a:rPr lang="en-US" sz="1200" i="0" baseline="0" dirty="0" smtClean="0"/>
              <a:t>Also in the </a:t>
            </a:r>
            <a:r>
              <a:rPr lang="en-US" sz="1200" b="1" i="0" baseline="0" dirty="0" smtClean="0"/>
              <a:t>Animation Pane</a:t>
            </a:r>
            <a:r>
              <a:rPr lang="en-US" sz="1200" i="0" baseline="0" dirty="0" smtClean="0"/>
              <a:t>, select the first animation effect (peek-in effect). On the </a:t>
            </a:r>
            <a:r>
              <a:rPr lang="en-US" sz="1200" b="1" i="0" baseline="0" dirty="0" smtClean="0"/>
              <a:t>Animations</a:t>
            </a:r>
            <a:r>
              <a:rPr lang="en-US" sz="1200" i="0" baseline="0" dirty="0" smtClean="0"/>
              <a:t> tab, in the </a:t>
            </a:r>
            <a:r>
              <a:rPr lang="en-US" sz="1200" b="1" i="0" baseline="0" dirty="0" smtClean="0"/>
              <a:t>Timing</a:t>
            </a:r>
            <a:r>
              <a:rPr lang="en-US" sz="1200" i="0" baseline="0" dirty="0" smtClean="0"/>
              <a:t> group, in the </a:t>
            </a:r>
            <a:r>
              <a:rPr lang="en-US" sz="1200" b="1" i="0" baseline="0" dirty="0" smtClean="0"/>
              <a:t>Start</a:t>
            </a:r>
            <a:r>
              <a:rPr lang="en-US" sz="1200" i="0" baseline="0" dirty="0" smtClean="0"/>
              <a:t> list, select </a:t>
            </a:r>
            <a:r>
              <a:rPr lang="en-US" sz="1200" b="1" i="0" baseline="0" dirty="0" smtClean="0"/>
              <a:t>With Previous</a:t>
            </a:r>
            <a:r>
              <a:rPr lang="en-US" sz="1200" i="0" baseline="0" dirty="0" smtClean="0"/>
              <a:t>.</a:t>
            </a:r>
          </a:p>
          <a:p>
            <a:pPr marL="228600" indent="-228600">
              <a:buFont typeface="+mj-lt"/>
              <a:buAutoNum type="arabicPeriod"/>
            </a:pPr>
            <a:r>
              <a:rPr lang="en-US" sz="1200" i="0" baseline="0" dirty="0" smtClean="0"/>
              <a:t>In the Animation Pane, press and hold CTRL, </a:t>
            </a:r>
            <a:r>
              <a:rPr lang="en-US" sz="1200" baseline="0" dirty="0" smtClean="0"/>
              <a:t>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More</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i="0" baseline="0" dirty="0" smtClean="0"/>
              <a:t>Also on the </a:t>
            </a:r>
            <a:r>
              <a:rPr lang="en-US" sz="1200" b="1" i="0" baseline="0" dirty="0" smtClean="0"/>
              <a:t>Animation</a:t>
            </a:r>
            <a:r>
              <a:rPr lang="en-US" sz="1200" i="0" baseline="0" dirty="0" smtClean="0"/>
              <a:t> tab, in the </a:t>
            </a:r>
            <a:r>
              <a:rPr lang="en-US" sz="1200" b="1" i="0" baseline="0" dirty="0" smtClean="0"/>
              <a:t>Timing</a:t>
            </a:r>
            <a:r>
              <a:rPr lang="en-US" sz="1200" i="0" baseline="0" dirty="0" smtClean="0"/>
              <a:t> group, in the </a:t>
            </a:r>
            <a:r>
              <a:rPr lang="en-US" sz="1200" b="1" i="0" baseline="0" dirty="0" smtClean="0"/>
              <a:t>Duration</a:t>
            </a:r>
            <a:r>
              <a:rPr lang="en-US" sz="1200" i="0" baseline="0" dirty="0" smtClean="0"/>
              <a:t> box, enter </a:t>
            </a:r>
            <a:r>
              <a:rPr lang="en-US" sz="1200" b="1" i="0" baseline="0" dirty="0" smtClean="0"/>
              <a:t>0.50 seconds</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select the third animation effect (peek-in effect). On the </a:t>
            </a:r>
            <a:r>
              <a:rPr lang="en-US" sz="1200" b="1" i="0" baseline="0" dirty="0" smtClean="0"/>
              <a:t>Animations</a:t>
            </a:r>
            <a:r>
              <a:rPr lang="en-US" sz="1200" i="0" baseline="0" dirty="0" smtClean="0"/>
              <a:t> tab, in the </a:t>
            </a:r>
            <a:r>
              <a:rPr lang="en-US" sz="1200" b="1" i="0" baseline="0" dirty="0" smtClean="0"/>
              <a:t>Animation</a:t>
            </a:r>
            <a:r>
              <a:rPr lang="en-US" sz="1200" i="0" baseline="0" dirty="0" smtClean="0"/>
              <a:t> group, click </a:t>
            </a:r>
            <a:r>
              <a:rPr lang="en-US" sz="1200" b="1" i="0" baseline="0" dirty="0" smtClean="0"/>
              <a:t>Effect Options</a:t>
            </a:r>
            <a:r>
              <a:rPr lang="en-US" sz="1200" i="0" baseline="0" dirty="0" smtClean="0"/>
              <a:t>, and then click </a:t>
            </a:r>
            <a:r>
              <a:rPr lang="en-US" sz="1200" b="1" i="0" baseline="0" dirty="0" smtClean="0"/>
              <a:t>From Right</a:t>
            </a:r>
            <a:r>
              <a:rPr lang="en-US" sz="1200" i="0" baseline="0" dirty="0" smtClean="0"/>
              <a:t>.</a:t>
            </a:r>
          </a:p>
          <a:p>
            <a:pPr marL="228600" indent="-228600">
              <a:buFont typeface="+mj-lt"/>
              <a:buAutoNum type="arabicPeriod"/>
            </a:pPr>
            <a:r>
              <a:rPr lang="en-US" sz="1200" i="0" baseline="0" dirty="0" smtClean="0"/>
              <a:t>In the </a:t>
            </a:r>
            <a:r>
              <a:rPr lang="en-US" sz="1200" b="1" i="0" baseline="0" dirty="0" smtClean="0"/>
              <a:t>Animation Pane</a:t>
            </a:r>
            <a:r>
              <a:rPr lang="en-US" sz="1200" i="0" baseline="0" dirty="0" smtClean="0"/>
              <a:t>, p</a:t>
            </a:r>
            <a:r>
              <a:rPr lang="en-US" sz="1200" dirty="0" smtClean="0"/>
              <a:t>ress and hold CTRL, and then select the fifth, seventh, and ninth animation effects (peek</a:t>
            </a:r>
            <a:r>
              <a:rPr lang="en-US" sz="1200" baseline="0" dirty="0" smtClean="0"/>
              <a:t>-in effects).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a:t>
            </a:r>
            <a:r>
              <a:rPr lang="en-US" sz="1200" baseline="0" dirty="0" smtClean="0"/>
              <a:t> </a:t>
            </a:r>
            <a:r>
              <a:rPr lang="en-US" sz="1200" b="1" baseline="0" dirty="0" smtClean="0"/>
              <a:t>Top</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Animation Pane</a:t>
            </a:r>
            <a:r>
              <a:rPr lang="en-US" sz="1200" b="0" i="0" baseline="0" dirty="0" smtClean="0"/>
              <a:t>, p</a:t>
            </a:r>
            <a:r>
              <a:rPr lang="en-US" sz="1200" dirty="0" smtClean="0"/>
              <a:t>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From</a:t>
            </a:r>
            <a:r>
              <a:rPr lang="en-US" sz="1200" baseline="0" dirty="0" smtClean="0"/>
              <a:t> </a:t>
            </a:r>
            <a:r>
              <a:rPr lang="en-US" sz="1200" b="1" baseline="0" dirty="0" smtClean="0"/>
              <a:t>Left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Animation Pane</a:t>
            </a:r>
            <a:r>
              <a:rPr lang="en-US" sz="1200" b="0" baseline="0" dirty="0" smtClean="0"/>
              <a:t>, p</a:t>
            </a:r>
            <a:r>
              <a:rPr lang="en-US" sz="1200" dirty="0" smtClean="0"/>
              <a:t>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On the </a:t>
            </a:r>
            <a:r>
              <a:rPr lang="en-US" sz="1200" b="1" dirty="0" smtClean="0"/>
              <a:t>Animations</a:t>
            </a:r>
            <a:r>
              <a:rPr lang="en-US" sz="1200" dirty="0" smtClean="0"/>
              <a:t> tab, in the </a:t>
            </a:r>
            <a:r>
              <a:rPr lang="en-US" sz="1200" b="1" dirty="0" smtClean="0"/>
              <a:t>Timing</a:t>
            </a:r>
            <a:r>
              <a:rPr lang="en-US" sz="1200" dirty="0" smtClean="0"/>
              <a:t> group, in the </a:t>
            </a:r>
            <a:r>
              <a:rPr lang="en-US" sz="1200" b="1" dirty="0" smtClean="0"/>
              <a:t>Start</a:t>
            </a:r>
            <a:r>
              <a:rPr lang="en-US" sz="1200" baseline="0" dirty="0" smtClean="0"/>
              <a:t> list, select </a:t>
            </a:r>
            <a:r>
              <a:rPr lang="en-US" sz="1200" b="1" baseline="0" dirty="0" smtClean="0"/>
              <a:t>With Previous</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Animation Pane</a:t>
            </a:r>
            <a:r>
              <a:rPr lang="en-US" sz="1200" b="0" baseline="0" dirty="0" smtClean="0"/>
              <a:t>, p</a:t>
            </a:r>
            <a:r>
              <a:rPr lang="en-US" sz="1200" dirty="0" smtClean="0"/>
              <a:t>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a:t>
            </a:r>
            <a:r>
              <a:rPr lang="en-US" sz="1200" baseline="0" dirty="0" smtClean="0"/>
              <a:t>, and then click </a:t>
            </a:r>
            <a:r>
              <a:rPr lang="en-US" sz="1200" b="1" baseline="0" dirty="0" smtClean="0"/>
              <a:t>From Left</a:t>
            </a:r>
            <a:r>
              <a:rPr lang="en-US" sz="1200" baseline="0" dirty="0" smtClean="0"/>
              <a:t>. </a:t>
            </a:r>
            <a:endParaRPr lang="en-US" sz="1200" b="0" baseline="0" dirty="0" smtClean="0"/>
          </a:p>
          <a:p>
            <a:pPr marL="228600" indent="-228600">
              <a:buFont typeface="+mj-lt"/>
              <a:buAutoNum type="arabicPeriod"/>
            </a:pPr>
            <a:r>
              <a:rPr lang="en-US" sz="1200" dirty="0" smtClean="0"/>
              <a:t>On the slide, select the freeform line.</a:t>
            </a:r>
            <a:r>
              <a:rPr lang="en-US" sz="1200" baseline="0" dirty="0" smtClean="0"/>
              <a:t>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i="0" baseline="0" dirty="0" smtClean="0"/>
              <a:t>In the </a:t>
            </a:r>
            <a:r>
              <a:rPr lang="en-US" sz="1200" b="1" i="0" baseline="0" dirty="0" smtClean="0"/>
              <a:t>Animation</a:t>
            </a:r>
            <a:r>
              <a:rPr lang="en-US" sz="1200" i="0" baseline="0" dirty="0" smtClean="0"/>
              <a:t> </a:t>
            </a:r>
            <a:r>
              <a:rPr lang="en-US" sz="1200" b="1" i="0" baseline="0" dirty="0" smtClean="0"/>
              <a:t>Pane, </a:t>
            </a:r>
            <a:r>
              <a:rPr lang="en-US" sz="1200" i="0" baseline="0" dirty="0" smtClean="0"/>
              <a:t>select the 20</a:t>
            </a:r>
            <a:r>
              <a:rPr lang="en-US" sz="1200" i="0" baseline="30000" dirty="0" smtClean="0"/>
              <a:t>th</a:t>
            </a:r>
            <a:r>
              <a:rPr lang="en-US" sz="1200" i="0" baseline="0" dirty="0" smtClean="0"/>
              <a:t> animation effect (wipe effect). On the </a:t>
            </a:r>
            <a:r>
              <a:rPr lang="en-US" sz="1200" b="1" i="0" baseline="0" dirty="0" smtClean="0"/>
              <a:t>Animations</a:t>
            </a:r>
            <a:r>
              <a:rPr lang="en-US" sz="1200" i="0" baseline="0" dirty="0" smtClean="0"/>
              <a:t> tab, in the </a:t>
            </a:r>
            <a:r>
              <a:rPr lang="en-US" sz="1200" b="1" i="0" baseline="0" dirty="0" smtClean="0"/>
              <a:t>Timing</a:t>
            </a:r>
            <a:r>
              <a:rPr lang="en-US" sz="1200" i="0" baseline="0" dirty="0" smtClean="0"/>
              <a:t> group, do the following:</a:t>
            </a:r>
          </a:p>
          <a:p>
            <a:pPr marL="685800" lvl="1" indent="-228600">
              <a:buFont typeface="Arial" pitchFamily="34" charset="0"/>
              <a:buChar char="•"/>
            </a:pPr>
            <a:r>
              <a:rPr lang="en-US" sz="1200" dirty="0" smtClean="0"/>
              <a:t>In</a:t>
            </a:r>
            <a:r>
              <a:rPr lang="en-US" sz="1200" baseline="0" dirty="0" smtClean="0"/>
              <a:t> the </a:t>
            </a:r>
            <a:r>
              <a:rPr lang="en-US" sz="1200" b="1" baseline="0" dirty="0" smtClean="0"/>
              <a:t>Start</a:t>
            </a:r>
            <a:r>
              <a:rPr lang="en-US" sz="1200" baseline="0" dirty="0" smtClean="0"/>
              <a:t> list, select </a:t>
            </a:r>
            <a:r>
              <a:rPr lang="en-US" sz="1200" b="1" baseline="0" dirty="0" smtClean="0"/>
              <a:t>After Previous</a:t>
            </a:r>
            <a:r>
              <a:rPr lang="en-US" sz="1200" dirty="0" smtClean="0"/>
              <a:t>.</a:t>
            </a:r>
          </a:p>
          <a:p>
            <a:pPr marL="685800" lvl="1" indent="-228600">
              <a:buFont typeface="Arial" pitchFamily="34" charset="0"/>
              <a:buChar char="•"/>
            </a:pPr>
            <a:r>
              <a:rPr lang="en-US" sz="1200" dirty="0" smtClean="0"/>
              <a:t>In the </a:t>
            </a:r>
            <a:r>
              <a:rPr lang="en-US" sz="1200" b="1" dirty="0" smtClean="0"/>
              <a:t>Duration</a:t>
            </a:r>
            <a:r>
              <a:rPr lang="en-US" sz="1200" baseline="0" dirty="0" smtClean="0"/>
              <a:t> box, enter </a:t>
            </a:r>
            <a:r>
              <a:rPr lang="en-US" sz="1200" b="1" baseline="0" dirty="0" smtClean="0"/>
              <a:t>0.50 seconds</a:t>
            </a:r>
            <a:r>
              <a:rPr lang="en-US" sz="1200" dirty="0" smtClean="0"/>
              <a:t>.</a:t>
            </a:r>
          </a:p>
          <a:p>
            <a:pPr marL="228600" indent="-228600">
              <a:buFont typeface="+mj-lt"/>
              <a:buAutoNum type="arabicPeriod"/>
            </a:pPr>
            <a:r>
              <a:rPr lang="en-US" sz="1200" dirty="0" smtClean="0"/>
              <a:t>Also on the </a:t>
            </a:r>
            <a:r>
              <a:rPr lang="en-US" sz="1200" b="1" dirty="0" smtClean="0"/>
              <a:t>Animations</a:t>
            </a:r>
            <a:r>
              <a:rPr lang="en-US" sz="1200" dirty="0" smtClean="0"/>
              <a:t> tab, in the </a:t>
            </a:r>
            <a:r>
              <a:rPr lang="en-US" sz="1200" b="1" dirty="0" smtClean="0"/>
              <a:t>Animation</a:t>
            </a:r>
            <a:r>
              <a:rPr lang="en-US" sz="1200" dirty="0" smtClean="0"/>
              <a:t> group, click </a:t>
            </a:r>
            <a:r>
              <a:rPr lang="en-US" sz="1200" b="1" dirty="0" smtClean="0"/>
              <a:t>Effect Options</a:t>
            </a:r>
            <a:r>
              <a:rPr lang="en-US" sz="1200" dirty="0" smtClean="0"/>
              <a:t>, and then click </a:t>
            </a:r>
            <a:r>
              <a:rPr lang="en-US" sz="1200" b="1" dirty="0" smtClean="0"/>
              <a:t>From Bottom</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In </a:t>
            </a:r>
            <a:r>
              <a:rPr lang="en-US" sz="1200" baseline="0" dirty="0" smtClean="0"/>
              <a:t>the </a:t>
            </a:r>
            <a:r>
              <a:rPr lang="en-US" sz="1200" b="1" baseline="0" dirty="0" smtClean="0"/>
              <a:t>Animation Pane</a:t>
            </a:r>
            <a:r>
              <a:rPr lang="en-US" sz="1200" baseline="0" dirty="0" smtClean="0"/>
              <a:t>,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three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 </a:t>
            </a:r>
            <a:r>
              <a:rPr lang="en-US" sz="1200" kern="1200" dirty="0" smtClean="0">
                <a:solidFill>
                  <a:schemeClr val="tx1"/>
                </a:solidFill>
                <a:latin typeface="+mn-lt"/>
                <a:ea typeface="+mn-ea"/>
                <a:cs typeface="+mn-cs"/>
              </a:rPr>
              <a:t>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3164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55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68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780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682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728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29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68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31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2753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669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416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C7614-15A9-43A8-9E98-106A33ED6C41}" type="datetimeFigureOut">
              <a:rPr lang="en-US" smtClean="0">
                <a:solidFill>
                  <a:prstClr val="black">
                    <a:tint val="75000"/>
                  </a:prstClr>
                </a:solidFill>
              </a:rPr>
              <a:pPr/>
              <a:t>6/19/2015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755487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0811702"/>
              </p:ext>
            </p:extLst>
          </p:nvPr>
        </p:nvGraphicFramePr>
        <p:xfrm>
          <a:off x="553212" y="434340"/>
          <a:ext cx="8037576" cy="598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009900" y="2274838"/>
            <a:ext cx="3124200" cy="2308324"/>
          </a:xfrm>
          <a:prstGeom prst="rect">
            <a:avLst/>
          </a:prstGeom>
          <a:noFill/>
        </p:spPr>
        <p:txBody>
          <a:bodyPr wrap="square" rtlCol="0">
            <a:spAutoFit/>
          </a:bodyPr>
          <a:lstStyle/>
          <a:p>
            <a:r>
              <a:rPr lang="en-US" sz="3600" dirty="0" smtClean="0">
                <a:ln w="0">
                  <a:solidFill>
                    <a:schemeClr val="accent1">
                      <a:lumMod val="20000"/>
                      <a:lumOff val="80000"/>
                    </a:schemeClr>
                  </a:solidFill>
                </a:ln>
                <a:solidFill>
                  <a:schemeClr val="tx2"/>
                </a:solidFill>
                <a:effectLst>
                  <a:reflection blurRad="6350" stA="55000" endA="300" endPos="45500" dir="5400000" sy="-100000" algn="bl" rotWithShape="0"/>
                </a:effectLst>
                <a:latin typeface="Gill Sans MT" panose="020B0502020104020203" pitchFamily="34" charset="0"/>
              </a:rPr>
              <a:t>Kenny Coltharp</a:t>
            </a:r>
          </a:p>
          <a:p>
            <a:r>
              <a:rPr lang="en-US" sz="3600" dirty="0" smtClean="0">
                <a:ln w="0">
                  <a:solidFill>
                    <a:schemeClr val="accent1">
                      <a:lumMod val="20000"/>
                      <a:lumOff val="80000"/>
                    </a:schemeClr>
                  </a:solidFill>
                </a:ln>
                <a:solidFill>
                  <a:schemeClr val="tx2"/>
                </a:solidFill>
                <a:effectLst>
                  <a:reflection blurRad="6350" stA="55000" endA="300" endPos="45500" dir="5400000" sy="-100000" algn="bl" rotWithShape="0"/>
                </a:effectLst>
                <a:latin typeface="Gill Sans MT" panose="020B0502020104020203" pitchFamily="34" charset="0"/>
              </a:rPr>
              <a:t>IST 226</a:t>
            </a:r>
          </a:p>
          <a:p>
            <a:r>
              <a:rPr lang="en-US" sz="3600" dirty="0" smtClean="0">
                <a:ln w="0">
                  <a:solidFill>
                    <a:schemeClr val="accent1">
                      <a:lumMod val="20000"/>
                      <a:lumOff val="80000"/>
                    </a:schemeClr>
                  </a:solidFill>
                </a:ln>
                <a:solidFill>
                  <a:schemeClr val="tx2"/>
                </a:solidFill>
                <a:effectLst>
                  <a:reflection blurRad="6350" stA="55000" endA="300" endPos="45500" dir="5400000" sy="-100000" algn="bl" rotWithShape="0"/>
                </a:effectLst>
                <a:latin typeface="Gill Sans MT" panose="020B0502020104020203" pitchFamily="34" charset="0"/>
              </a:rPr>
              <a:t>Milestone 3</a:t>
            </a:r>
          </a:p>
          <a:p>
            <a:r>
              <a:rPr lang="en-US" sz="3600" dirty="0" smtClean="0">
                <a:ln w="0">
                  <a:solidFill>
                    <a:schemeClr val="accent1">
                      <a:lumMod val="20000"/>
                      <a:lumOff val="80000"/>
                    </a:schemeClr>
                  </a:solidFill>
                </a:ln>
                <a:solidFill>
                  <a:schemeClr val="tx2"/>
                </a:solidFill>
                <a:effectLst>
                  <a:reflection blurRad="6350" stA="55000" endA="300" endPos="45500" dir="5400000" sy="-100000" algn="bl" rotWithShape="0"/>
                </a:effectLst>
                <a:latin typeface="Gill Sans MT" panose="020B0502020104020203" pitchFamily="34" charset="0"/>
              </a:rPr>
              <a:t>June 19, 2015</a:t>
            </a:r>
            <a:endParaRPr lang="en-US" sz="3600" dirty="0">
              <a:ln w="0">
                <a:solidFill>
                  <a:schemeClr val="accent1">
                    <a:lumMod val="20000"/>
                    <a:lumOff val="80000"/>
                  </a:schemeClr>
                </a:solidFill>
              </a:ln>
              <a:solidFill>
                <a:schemeClr val="tx2"/>
              </a:solidFill>
              <a:effectLst>
                <a:reflection blurRad="6350" stA="55000" endA="300" endPos="45500" dir="5400000" sy="-100000" algn="bl" rotWithShape="0"/>
              </a:effectLst>
              <a:latin typeface="Gill Sans MT" panose="020B0502020104020203" pitchFamily="34" charset="0"/>
            </a:endParaRPr>
          </a:p>
        </p:txBody>
      </p:sp>
    </p:spTree>
    <p:extLst>
      <p:ext uri="{BB962C8B-B14F-4D97-AF65-F5344CB8AC3E}">
        <p14:creationId xmlns:p14="http://schemas.microsoft.com/office/powerpoint/2010/main" val="25313371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9D5D9B8-0A97-4F30-95E7-A67224582FB1}"/>
                                            </p:graphicEl>
                                          </p:spTgt>
                                        </p:tgtEl>
                                        <p:attrNameLst>
                                          <p:attrName>style.visibility</p:attrName>
                                        </p:attrNameLst>
                                      </p:cBhvr>
                                      <p:to>
                                        <p:strVal val="visible"/>
                                      </p:to>
                                    </p:set>
                                    <p:animEffect transition="in" filter="fade">
                                      <p:cBhvr>
                                        <p:cTn id="7" dur="500"/>
                                        <p:tgtEl>
                                          <p:spTgt spid="4">
                                            <p:graphicEl>
                                              <a:dgm id="{E9D5D9B8-0A97-4F30-95E7-A67224582FB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2464655"/>
              </p:ext>
            </p:extLst>
          </p:nvPr>
        </p:nvGraphicFramePr>
        <p:xfrm>
          <a:off x="228600" y="152400"/>
          <a:ext cx="87630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823681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44573FFB-DAE9-462A-BBAB-A7460594A8F6}"/>
                                            </p:graphicEl>
                                          </p:spTgt>
                                        </p:tgtEl>
                                        <p:attrNameLst>
                                          <p:attrName>style.visibility</p:attrName>
                                        </p:attrNameLst>
                                      </p:cBhvr>
                                      <p:to>
                                        <p:strVal val="visible"/>
                                      </p:to>
                                    </p:set>
                                    <p:animEffect transition="in" filter="slide(fromBottom)">
                                      <p:cBhvr>
                                        <p:cTn id="7" dur="500"/>
                                        <p:tgtEl>
                                          <p:spTgt spid="4">
                                            <p:graphicEl>
                                              <a:dgm id="{44573FFB-DAE9-462A-BBAB-A7460594A8F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graphicEl>
                                              <a:dgm id="{105A08A6-8AD9-4461-95F6-C1897913D534}"/>
                                            </p:graphicEl>
                                          </p:spTgt>
                                        </p:tgtEl>
                                        <p:attrNameLst>
                                          <p:attrName>style.visibility</p:attrName>
                                        </p:attrNameLst>
                                      </p:cBhvr>
                                      <p:to>
                                        <p:strVal val="visible"/>
                                      </p:to>
                                    </p:set>
                                    <p:animEffect transition="in" filter="slide(fromBottom)">
                                      <p:cBhvr>
                                        <p:cTn id="12" dur="500"/>
                                        <p:tgtEl>
                                          <p:spTgt spid="4">
                                            <p:graphicEl>
                                              <a:dgm id="{105A08A6-8AD9-4461-95F6-C1897913D534}"/>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graphicEl>
                                              <a:dgm id="{790A60C6-C096-49F6-B90E-8CBC2B8EEA88}"/>
                                            </p:graphicEl>
                                          </p:spTgt>
                                        </p:tgtEl>
                                        <p:attrNameLst>
                                          <p:attrName>style.visibility</p:attrName>
                                        </p:attrNameLst>
                                      </p:cBhvr>
                                      <p:to>
                                        <p:strVal val="visible"/>
                                      </p:to>
                                    </p:set>
                                    <p:animEffect transition="in" filter="slide(fromBottom)">
                                      <p:cBhvr>
                                        <p:cTn id="15" dur="500"/>
                                        <p:tgtEl>
                                          <p:spTgt spid="4">
                                            <p:graphicEl>
                                              <a:dgm id="{790A60C6-C096-49F6-B90E-8CBC2B8EEA8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
                                            <p:graphicEl>
                                              <a:dgm id="{656302AA-031A-47B9-B232-3F6F0DA30E04}"/>
                                            </p:graphicEl>
                                          </p:spTgt>
                                        </p:tgtEl>
                                        <p:attrNameLst>
                                          <p:attrName>style.visibility</p:attrName>
                                        </p:attrNameLst>
                                      </p:cBhvr>
                                      <p:to>
                                        <p:strVal val="visible"/>
                                      </p:to>
                                    </p:set>
                                    <p:animEffect transition="in" filter="slide(fromBottom)">
                                      <p:cBhvr>
                                        <p:cTn id="20" dur="500"/>
                                        <p:tgtEl>
                                          <p:spTgt spid="4">
                                            <p:graphicEl>
                                              <a:dgm id="{656302AA-031A-47B9-B232-3F6F0DA30E04}"/>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
                                            <p:graphicEl>
                                              <a:dgm id="{8F3A91CF-B24C-4BE9-ADFD-AD19EC7C71CC}"/>
                                            </p:graphicEl>
                                          </p:spTgt>
                                        </p:tgtEl>
                                        <p:attrNameLst>
                                          <p:attrName>style.visibility</p:attrName>
                                        </p:attrNameLst>
                                      </p:cBhvr>
                                      <p:to>
                                        <p:strVal val="visible"/>
                                      </p:to>
                                    </p:set>
                                    <p:animEffect transition="in" filter="slide(fromBottom)">
                                      <p:cBhvr>
                                        <p:cTn id="23" dur="500"/>
                                        <p:tgtEl>
                                          <p:spTgt spid="4">
                                            <p:graphicEl>
                                              <a:dgm id="{8F3A91CF-B24C-4BE9-ADFD-AD19EC7C71C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slide(fromBottom)">
                                      <p:cBhvr>
                                        <p:cTn id="28" dur="500"/>
                                        <p:tgtEl>
                                          <p:spTgt spid="4">
                                            <p:graphicEl>
                                              <a:dgm id="{A1FC3926-C5DC-415A-998E-07DE6B4721B4}"/>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Bottom)">
                                      <p:cBhvr>
                                        <p:cTn id="31" dur="500"/>
                                        <p:tgtEl>
                                          <p:spTgt spid="4">
                                            <p:graphicEl>
                                              <a:dgm id="{F5D57871-8BD2-4D87-A9C1-CD2E85AB206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
                                            <p:graphicEl>
                                              <a:dgm id="{ED283AA1-6830-41D4-A743-808B929C4994}"/>
                                            </p:graphicEl>
                                          </p:spTgt>
                                        </p:tgtEl>
                                        <p:attrNameLst>
                                          <p:attrName>style.visibility</p:attrName>
                                        </p:attrNameLst>
                                      </p:cBhvr>
                                      <p:to>
                                        <p:strVal val="visible"/>
                                      </p:to>
                                    </p:set>
                                    <p:animEffect transition="in" filter="slide(fromBottom)">
                                      <p:cBhvr>
                                        <p:cTn id="36" dur="500"/>
                                        <p:tgtEl>
                                          <p:spTgt spid="4">
                                            <p:graphicEl>
                                              <a:dgm id="{ED283AA1-6830-41D4-A743-808B929C4994}"/>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
                                            <p:graphicEl>
                                              <a:dgm id="{8C6EDB5B-8AD7-40B9-9A08-839D616C9EC6}"/>
                                            </p:graphicEl>
                                          </p:spTgt>
                                        </p:tgtEl>
                                        <p:attrNameLst>
                                          <p:attrName>style.visibility</p:attrName>
                                        </p:attrNameLst>
                                      </p:cBhvr>
                                      <p:to>
                                        <p:strVal val="visible"/>
                                      </p:to>
                                    </p:set>
                                    <p:animEffect transition="in" filter="slide(fromBottom)">
                                      <p:cBhvr>
                                        <p:cTn id="39" dur="500"/>
                                        <p:tgtEl>
                                          <p:spTgt spid="4">
                                            <p:graphicEl>
                                              <a:dgm id="{8C6EDB5B-8AD7-40B9-9A08-839D616C9EC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slide(fromBottom)">
                                      <p:cBhvr>
                                        <p:cTn id="44" dur="500"/>
                                        <p:tgtEl>
                                          <p:spTgt spid="4">
                                            <p:graphicEl>
                                              <a:dgm id="{3251666E-BD92-4284-82F8-25ACE8838765}"/>
                                            </p:graphic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Bottom)">
                                      <p:cBhvr>
                                        <p:cTn id="47" dur="500"/>
                                        <p:tgtEl>
                                          <p:spTgt spid="4">
                                            <p:graphicEl>
                                              <a:dgm id="{7DDB042D-1936-4908-A4B3-602ACD964BF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4">
                                            <p:graphicEl>
                                              <a:dgm id="{5E27DEE9-48D6-4144-8DA7-3EAD052FB58B}"/>
                                            </p:graphicEl>
                                          </p:spTgt>
                                        </p:tgtEl>
                                        <p:attrNameLst>
                                          <p:attrName>style.visibility</p:attrName>
                                        </p:attrNameLst>
                                      </p:cBhvr>
                                      <p:to>
                                        <p:strVal val="visible"/>
                                      </p:to>
                                    </p:set>
                                    <p:animEffect transition="in" filter="slide(fromBottom)">
                                      <p:cBhvr>
                                        <p:cTn id="52" dur="500"/>
                                        <p:tgtEl>
                                          <p:spTgt spid="4">
                                            <p:graphicEl>
                                              <a:dgm id="{5E27DEE9-48D6-4144-8DA7-3EAD052FB58B}"/>
                                            </p:graphic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4">
                                            <p:graphicEl>
                                              <a:dgm id="{37ADFEE9-796F-4466-A81D-829AC3C962AE}"/>
                                            </p:graphicEl>
                                          </p:spTgt>
                                        </p:tgtEl>
                                        <p:attrNameLst>
                                          <p:attrName>style.visibility</p:attrName>
                                        </p:attrNameLst>
                                      </p:cBhvr>
                                      <p:to>
                                        <p:strVal val="visible"/>
                                      </p:to>
                                    </p:set>
                                    <p:animEffect transition="in" filter="slide(fromBottom)">
                                      <p:cBhvr>
                                        <p:cTn id="55" dur="500"/>
                                        <p:tgtEl>
                                          <p:spTgt spid="4">
                                            <p:graphicEl>
                                              <a:dgm id="{37ADFEE9-796F-4466-A81D-829AC3C962A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4">
                                            <p:graphicEl>
                                              <a:dgm id="{2694BE38-920F-402F-BE0E-6FBCA51372D2}"/>
                                            </p:graphicEl>
                                          </p:spTgt>
                                        </p:tgtEl>
                                        <p:attrNameLst>
                                          <p:attrName>style.visibility</p:attrName>
                                        </p:attrNameLst>
                                      </p:cBhvr>
                                      <p:to>
                                        <p:strVal val="visible"/>
                                      </p:to>
                                    </p:set>
                                    <p:animEffect transition="in" filter="slide(fromBottom)">
                                      <p:cBhvr>
                                        <p:cTn id="60" dur="500"/>
                                        <p:tgtEl>
                                          <p:spTgt spid="4">
                                            <p:graphicEl>
                                              <a:dgm id="{2694BE38-920F-402F-BE0E-6FBCA51372D2}"/>
                                            </p:graphicEl>
                                          </p:spTgt>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4">
                                            <p:graphicEl>
                                              <a:dgm id="{B76F5259-13ED-429A-ACE4-6710D87CA642}"/>
                                            </p:graphicEl>
                                          </p:spTgt>
                                        </p:tgtEl>
                                        <p:attrNameLst>
                                          <p:attrName>style.visibility</p:attrName>
                                        </p:attrNameLst>
                                      </p:cBhvr>
                                      <p:to>
                                        <p:strVal val="visible"/>
                                      </p:to>
                                    </p:set>
                                    <p:animEffect transition="in" filter="slide(fromBottom)">
                                      <p:cBhvr>
                                        <p:cTn id="63" dur="500"/>
                                        <p:tgtEl>
                                          <p:spTgt spid="4">
                                            <p:graphicEl>
                                              <a:dgm id="{B76F5259-13ED-429A-ACE4-6710D87CA642}"/>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slide(fromBottom)">
                                      <p:cBhvr>
                                        <p:cTn id="68" dur="500"/>
                                        <p:tgtEl>
                                          <p:spTgt spid="4">
                                            <p:graphicEl>
                                              <a:dgm id="{368D5737-F7B5-4C2A-B129-6547AEFC904B}"/>
                                            </p:graphicEl>
                                          </p:spTgt>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Bottom)">
                                      <p:cBhvr>
                                        <p:cTn id="71" dur="500"/>
                                        <p:tgtEl>
                                          <p:spTgt spid="4">
                                            <p:graphicEl>
                                              <a:dgm id="{E0E95209-3916-41DD-AD26-1904A76D73DD}"/>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4">
                                            <p:graphicEl>
                                              <a:dgm id="{C730AAA1-B13C-4357-ACC4-0BC049AA36B4}"/>
                                            </p:graphicEl>
                                          </p:spTgt>
                                        </p:tgtEl>
                                        <p:attrNameLst>
                                          <p:attrName>style.visibility</p:attrName>
                                        </p:attrNameLst>
                                      </p:cBhvr>
                                      <p:to>
                                        <p:strVal val="visible"/>
                                      </p:to>
                                    </p:set>
                                    <p:animEffect transition="in" filter="slide(fromBottom)">
                                      <p:cBhvr>
                                        <p:cTn id="76" dur="500"/>
                                        <p:tgtEl>
                                          <p:spTgt spid="4">
                                            <p:graphicEl>
                                              <a:dgm id="{C730AAA1-B13C-4357-ACC4-0BC049AA36B4}"/>
                                            </p:graphicEl>
                                          </p:spTgt>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4">
                                            <p:graphicEl>
                                              <a:dgm id="{F7A9747E-E1EF-4ABF-B754-5BC23FC8534F}"/>
                                            </p:graphicEl>
                                          </p:spTgt>
                                        </p:tgtEl>
                                        <p:attrNameLst>
                                          <p:attrName>style.visibility</p:attrName>
                                        </p:attrNameLst>
                                      </p:cBhvr>
                                      <p:to>
                                        <p:strVal val="visible"/>
                                      </p:to>
                                    </p:set>
                                    <p:animEffect transition="in" filter="slide(fromBottom)">
                                      <p:cBhvr>
                                        <p:cTn id="79" dur="500"/>
                                        <p:tgtEl>
                                          <p:spTgt spid="4">
                                            <p:graphicEl>
                                              <a:dgm id="{F7A9747E-E1EF-4ABF-B754-5BC23FC8534F}"/>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4">
                                            <p:graphicEl>
                                              <a:dgm id="{6B49B8A5-50EF-47D0-A542-59ADE8424167}"/>
                                            </p:graphicEl>
                                          </p:spTgt>
                                        </p:tgtEl>
                                        <p:attrNameLst>
                                          <p:attrName>style.visibility</p:attrName>
                                        </p:attrNameLst>
                                      </p:cBhvr>
                                      <p:to>
                                        <p:strVal val="visible"/>
                                      </p:to>
                                    </p:set>
                                    <p:animEffect transition="in" filter="slide(fromBottom)">
                                      <p:cBhvr>
                                        <p:cTn id="84" dur="500"/>
                                        <p:tgtEl>
                                          <p:spTgt spid="4">
                                            <p:graphicEl>
                                              <a:dgm id="{6B49B8A5-50EF-47D0-A542-59ADE8424167}"/>
                                            </p:graphicEl>
                                          </p:spTgt>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
                                            <p:graphicEl>
                                              <a:dgm id="{8F67A1F3-D02D-46E8-A3AF-EA4F60766966}"/>
                                            </p:graphicEl>
                                          </p:spTgt>
                                        </p:tgtEl>
                                        <p:attrNameLst>
                                          <p:attrName>style.visibility</p:attrName>
                                        </p:attrNameLst>
                                      </p:cBhvr>
                                      <p:to>
                                        <p:strVal val="visible"/>
                                      </p:to>
                                    </p:set>
                                    <p:animEffect transition="in" filter="slide(fromBottom)">
                                      <p:cBhvr>
                                        <p:cTn id="87" dur="500"/>
                                        <p:tgtEl>
                                          <p:spTgt spid="4">
                                            <p:graphicEl>
                                              <a:dgm id="{8F67A1F3-D02D-46E8-A3AF-EA4F60766966}"/>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4">
                                            <p:graphicEl>
                                              <a:dgm id="{9E815D0C-155B-4675-8CAD-DC4FE0C8367A}"/>
                                            </p:graphicEl>
                                          </p:spTgt>
                                        </p:tgtEl>
                                        <p:attrNameLst>
                                          <p:attrName>style.visibility</p:attrName>
                                        </p:attrNameLst>
                                      </p:cBhvr>
                                      <p:to>
                                        <p:strVal val="visible"/>
                                      </p:to>
                                    </p:set>
                                    <p:animEffect transition="in" filter="slide(fromBottom)">
                                      <p:cBhvr>
                                        <p:cTn id="92" dur="500"/>
                                        <p:tgtEl>
                                          <p:spTgt spid="4">
                                            <p:graphicEl>
                                              <a:dgm id="{9E815D0C-155B-4675-8CAD-DC4FE0C8367A}"/>
                                            </p:graphicEl>
                                          </p:spTgt>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4">
                                            <p:graphicEl>
                                              <a:dgm id="{6E7AC7C4-93BD-4FDD-860A-5287B60E8F97}"/>
                                            </p:graphicEl>
                                          </p:spTgt>
                                        </p:tgtEl>
                                        <p:attrNameLst>
                                          <p:attrName>style.visibility</p:attrName>
                                        </p:attrNameLst>
                                      </p:cBhvr>
                                      <p:to>
                                        <p:strVal val="visible"/>
                                      </p:to>
                                    </p:set>
                                    <p:animEffect transition="in" filter="slide(fromBottom)">
                                      <p:cBhvr>
                                        <p:cTn id="95" dur="500"/>
                                        <p:tgtEl>
                                          <p:spTgt spid="4">
                                            <p:graphicEl>
                                              <a:dgm id="{6E7AC7C4-93BD-4FDD-860A-5287B60E8F97}"/>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grpId="0" nodeType="clickEffect">
                                  <p:stCondLst>
                                    <p:cond delay="0"/>
                                  </p:stCondLst>
                                  <p:childTnLst>
                                    <p:set>
                                      <p:cBhvr>
                                        <p:cTn id="99" dur="1" fill="hold">
                                          <p:stCondLst>
                                            <p:cond delay="0"/>
                                          </p:stCondLst>
                                        </p:cTn>
                                        <p:tgtEl>
                                          <p:spTgt spid="4">
                                            <p:graphicEl>
                                              <a:dgm id="{2D3C6A78-9AB8-40EA-A45A-5E7EB21A5B60}"/>
                                            </p:graphicEl>
                                          </p:spTgt>
                                        </p:tgtEl>
                                        <p:attrNameLst>
                                          <p:attrName>style.visibility</p:attrName>
                                        </p:attrNameLst>
                                      </p:cBhvr>
                                      <p:to>
                                        <p:strVal val="visible"/>
                                      </p:to>
                                    </p:set>
                                    <p:animEffect transition="in" filter="slide(fromBottom)">
                                      <p:cBhvr>
                                        <p:cTn id="100" dur="500"/>
                                        <p:tgtEl>
                                          <p:spTgt spid="4">
                                            <p:graphicEl>
                                              <a:dgm id="{2D3C6A78-9AB8-40EA-A45A-5E7EB21A5B60}"/>
                                            </p:graphicEl>
                                          </p:spTgt>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4">
                                            <p:graphicEl>
                                              <a:dgm id="{36DFDD50-8DF4-4256-9776-71AB0AB4189F}"/>
                                            </p:graphicEl>
                                          </p:spTgt>
                                        </p:tgtEl>
                                        <p:attrNameLst>
                                          <p:attrName>style.visibility</p:attrName>
                                        </p:attrNameLst>
                                      </p:cBhvr>
                                      <p:to>
                                        <p:strVal val="visible"/>
                                      </p:to>
                                    </p:set>
                                    <p:animEffect transition="in" filter="slide(fromBottom)">
                                      <p:cBhvr>
                                        <p:cTn id="103" dur="500"/>
                                        <p:tgtEl>
                                          <p:spTgt spid="4">
                                            <p:graphicEl>
                                              <a:dgm id="{36DFDD50-8DF4-4256-9776-71AB0AB4189F}"/>
                                            </p:graphic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4">
                                            <p:graphicEl>
                                              <a:dgm id="{C8A651AA-7E8A-49ED-A8FD-253AEF077E4C}"/>
                                            </p:graphicEl>
                                          </p:spTgt>
                                        </p:tgtEl>
                                        <p:attrNameLst>
                                          <p:attrName>style.visibility</p:attrName>
                                        </p:attrNameLst>
                                      </p:cBhvr>
                                      <p:to>
                                        <p:strVal val="visible"/>
                                      </p:to>
                                    </p:set>
                                    <p:animEffect transition="in" filter="slide(fromBottom)">
                                      <p:cBhvr>
                                        <p:cTn id="108" dur="500"/>
                                        <p:tgtEl>
                                          <p:spTgt spid="4">
                                            <p:graphicEl>
                                              <a:dgm id="{C8A651AA-7E8A-49ED-A8FD-253AEF077E4C}"/>
                                            </p:graphicEl>
                                          </p:spTgt>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4">
                                            <p:graphicEl>
                                              <a:dgm id="{4C25976A-C9A4-4840-854E-BCB55D1DD808}"/>
                                            </p:graphicEl>
                                          </p:spTgt>
                                        </p:tgtEl>
                                        <p:attrNameLst>
                                          <p:attrName>style.visibility</p:attrName>
                                        </p:attrNameLst>
                                      </p:cBhvr>
                                      <p:to>
                                        <p:strVal val="visible"/>
                                      </p:to>
                                    </p:set>
                                    <p:animEffect transition="in" filter="slide(fromBottom)">
                                      <p:cBhvr>
                                        <p:cTn id="111" dur="500"/>
                                        <p:tgtEl>
                                          <p:spTgt spid="4">
                                            <p:graphicEl>
                                              <a:dgm id="{4C25976A-C9A4-4840-854E-BCB55D1DD8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B7BBBC-D28B-4C19-A808-37E3E6DF75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vertical organization chart slide</Template>
  <TotalTime>0</TotalTime>
  <Words>5665</Words>
  <Application>Microsoft Office PowerPoint</Application>
  <PresentationFormat>On-screen Show (4:3)</PresentationFormat>
  <Paragraphs>282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2015-06-19T19:55:45Z</dcterms:created>
  <dcterms:modified xsi:type="dcterms:W3CDTF">2015-06-19T20:29:19Z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TC020116499991</vt:lpwstr>
  </property>
</Properties>
</file>