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jpg"/><Relationship Id="rId10" Type="http://schemas.openxmlformats.org/officeDocument/2006/relationships/image" Target="../media/image3.png"/><Relationship Id="rId13" Type="http://schemas.openxmlformats.org/officeDocument/2006/relationships/image" Target="../media/image7.png"/><Relationship Id="rId1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6.jpg"/><Relationship Id="rId9" Type="http://schemas.openxmlformats.org/officeDocument/2006/relationships/image" Target="../media/image5.jpg"/><Relationship Id="rId5" Type="http://schemas.openxmlformats.org/officeDocument/2006/relationships/image" Target="../media/image10.png"/><Relationship Id="rId6" Type="http://schemas.openxmlformats.org/officeDocument/2006/relationships/image" Target="../media/image2.png"/><Relationship Id="rId7" Type="http://schemas.openxmlformats.org/officeDocument/2006/relationships/image" Target="../media/image4.png"/><Relationship Id="rId8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jpg"/><Relationship Id="rId10" Type="http://schemas.openxmlformats.org/officeDocument/2006/relationships/image" Target="../media/image8.jpg"/><Relationship Id="rId1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10.png"/><Relationship Id="rId9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13.png"/><Relationship Id="rId8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jpg"/><Relationship Id="rId10" Type="http://schemas.openxmlformats.org/officeDocument/2006/relationships/image" Target="../media/image8.jp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.jpg"/><Relationship Id="rId9" Type="http://schemas.openxmlformats.org/officeDocument/2006/relationships/image" Target="../media/image11.jpg"/><Relationship Id="rId14" Type="http://schemas.openxmlformats.org/officeDocument/2006/relationships/image" Target="../media/image4.png"/><Relationship Id="rId5" Type="http://schemas.openxmlformats.org/officeDocument/2006/relationships/image" Target="../media/image9.jpg"/><Relationship Id="rId6" Type="http://schemas.openxmlformats.org/officeDocument/2006/relationships/image" Target="../media/image6.jpg"/><Relationship Id="rId7" Type="http://schemas.openxmlformats.org/officeDocument/2006/relationships/image" Target="../media/image12.png"/><Relationship Id="rId8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425" y="3318112"/>
            <a:ext cx="1984925" cy="2977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250" y="3805238"/>
            <a:ext cx="2808075" cy="140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2375" y="3424250"/>
            <a:ext cx="231376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36700" y="2662075"/>
            <a:ext cx="3205384" cy="154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-1980136" y="1472725"/>
            <a:ext cx="1708899" cy="170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8">
            <a:alphaModFix/>
          </a:blip>
          <a:srcRect b="0" l="22456" r="0" t="0"/>
          <a:stretch/>
        </p:blipFill>
        <p:spPr>
          <a:xfrm>
            <a:off x="1949625" y="191300"/>
            <a:ext cx="6854351" cy="17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95250" y="3651529"/>
            <a:ext cx="1984925" cy="1711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 rotWithShape="1">
          <a:blip r:embed="rId10">
            <a:alphaModFix/>
          </a:blip>
          <a:srcRect b="13882" l="0" r="0" t="0"/>
          <a:stretch/>
        </p:blipFill>
        <p:spPr>
          <a:xfrm>
            <a:off x="7239000" y="-37300"/>
            <a:ext cx="1905000" cy="164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 rotWithShape="1">
          <a:blip r:embed="rId11">
            <a:alphaModFix/>
          </a:blip>
          <a:srcRect b="24016" l="0" r="2133" t="23897"/>
          <a:stretch/>
        </p:blipFill>
        <p:spPr>
          <a:xfrm>
            <a:off x="7239000" y="175475"/>
            <a:ext cx="1905000" cy="113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 rotWithShape="1">
          <a:blip r:embed="rId12">
            <a:alphaModFix/>
          </a:blip>
          <a:srcRect b="20858" l="0" r="0" t="23638"/>
          <a:stretch/>
        </p:blipFill>
        <p:spPr>
          <a:xfrm>
            <a:off x="152400" y="1616150"/>
            <a:ext cx="9143997" cy="855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90450" y="206349"/>
            <a:ext cx="1828970" cy="18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7463" y="4256725"/>
            <a:ext cx="2808075" cy="140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9425" y="3238500"/>
            <a:ext cx="231376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6250" y="3013775"/>
            <a:ext cx="3205384" cy="154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-1980136" y="1472725"/>
            <a:ext cx="1708899" cy="170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975" y="38900"/>
            <a:ext cx="8839200" cy="170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33700" y="2856354"/>
            <a:ext cx="1984925" cy="1711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39000" y="3890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10">
            <a:alphaModFix/>
          </a:blip>
          <a:srcRect b="24016" l="0" r="2133" t="23897"/>
          <a:stretch/>
        </p:blipFill>
        <p:spPr>
          <a:xfrm>
            <a:off x="7074750" y="92450"/>
            <a:ext cx="2145450" cy="1141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 rotWithShape="1">
          <a:blip r:embed="rId11">
            <a:alphaModFix/>
          </a:blip>
          <a:srcRect b="0" l="37577" r="35983" t="0"/>
          <a:stretch/>
        </p:blipFill>
        <p:spPr>
          <a:xfrm rot="5400037">
            <a:off x="2471912" y="3057265"/>
            <a:ext cx="534050" cy="3555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 rotWithShape="1">
          <a:blip r:embed="rId12">
            <a:alphaModFix/>
          </a:blip>
          <a:srcRect b="22713" l="1052" r="1539" t="25118"/>
          <a:stretch/>
        </p:blipFill>
        <p:spPr>
          <a:xfrm>
            <a:off x="135350" y="1683950"/>
            <a:ext cx="8907078" cy="80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170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13712"/>
            <a:ext cx="1984925" cy="2977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801235"/>
            <a:ext cx="9143997" cy="1541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85750"/>
            <a:ext cx="9144000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14500" y="219075"/>
            <a:ext cx="5715000" cy="470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14500" y="219075"/>
            <a:ext cx="5715000" cy="470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57488" y="757238"/>
            <a:ext cx="3629025" cy="362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28875" y="723900"/>
            <a:ext cx="4286250" cy="369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095500" y="1381125"/>
            <a:ext cx="495300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619500" y="161925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