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4"/>
  </p:notesMasterIdLst>
  <p:sldIdLst>
    <p:sldId id="592" r:id="rId2"/>
    <p:sldId id="594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Fuse V.2 Display ExtraBold" panose="00000900000000000000" pitchFamily="50" charset="0"/>
      <p:bold r:id="rId9"/>
      <p:boldItalic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e Vuletić" initials="AV" lastIdx="1" clrIdx="0">
    <p:extLst>
      <p:ext uri="{19B8F6BF-5375-455C-9EA6-DF929625EA0E}">
        <p15:presenceInfo xmlns:p15="http://schemas.microsoft.com/office/powerpoint/2012/main" userId="S::v-ante.vuletic@dump.hr::9d627432-38c7-4846-bb4b-3895d3f131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commentAuthors" Target="commentAuthors.xml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3A2DC-A5D8-42A4-B77F-6366681CACF9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1A221-42A5-427C-BE55-4AD3541C00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9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1346"/>
            <a:ext cx="7772400" cy="1655762"/>
          </a:xfrm>
        </p:spPr>
        <p:txBody>
          <a:bodyPr anchor="b"/>
          <a:lstStyle>
            <a:lvl1pPr algn="ctr">
              <a:defRPr sz="6000">
                <a:latin typeface="Fuse V.2 Display ExtraBold" panose="000009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60078"/>
            <a:ext cx="6858000" cy="376347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AC4986-CE4E-4BAF-9011-AFCF4F3A4D81}"/>
              </a:ext>
            </a:extLst>
          </p:cNvPr>
          <p:cNvSpPr/>
          <p:nvPr userDrawn="1"/>
        </p:nvSpPr>
        <p:spPr>
          <a:xfrm rot="535422">
            <a:off x="-632880" y="-1886315"/>
            <a:ext cx="9741942" cy="3221565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F1AA30-D4C4-4D8A-A422-A04DEDCA14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05545">
            <a:off x="7680247" y="4117488"/>
            <a:ext cx="1115038" cy="1037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BB4DA4-2380-4379-96F0-0BE5196834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44875">
            <a:off x="1278644" y="522813"/>
            <a:ext cx="1003955" cy="1003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F7FD5A-9A0B-457C-803F-8E4D5842C9D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80464" y="6153926"/>
            <a:ext cx="1551214" cy="1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DD1A7A-9968-45BC-87E0-372913BF73FA}"/>
              </a:ext>
            </a:extLst>
          </p:cNvPr>
          <p:cNvSpPr/>
          <p:nvPr userDrawn="1"/>
        </p:nvSpPr>
        <p:spPr>
          <a:xfrm rot="21307352">
            <a:off x="-660921" y="5963784"/>
            <a:ext cx="9741942" cy="3221565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C232B-4544-4A1E-A075-7C2832F75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96257">
            <a:off x="362376" y="5487804"/>
            <a:ext cx="1332245" cy="133224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15E202-98BB-4578-919E-E2A184446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4026" y="3690781"/>
            <a:ext cx="5035949" cy="567848"/>
          </a:xfrm>
        </p:spPr>
        <p:txBody>
          <a:bodyPr>
            <a:noAutofit/>
          </a:bodyPr>
          <a:lstStyle>
            <a:lvl1pPr algn="ctr">
              <a:defRPr sz="2400"/>
            </a:lvl1pPr>
          </a:lstStyle>
          <a:p>
            <a:r>
              <a:rPr lang="en-US" sz="2000" dirty="0"/>
              <a:t>Ime </a:t>
            </a:r>
            <a:r>
              <a:rPr lang="en-US" sz="2000" dirty="0" err="1"/>
              <a:t>prezime</a:t>
            </a:r>
            <a:endParaRPr lang="en-US" sz="2000" dirty="0"/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1E5F1ED8-7B4A-40F1-B22C-CFE9928D160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54026" y="4288333"/>
            <a:ext cx="5035949" cy="376347"/>
          </a:xfrm>
        </p:spPr>
        <p:txBody>
          <a:bodyPr>
            <a:normAutofit/>
          </a:bodyPr>
          <a:lstStyle>
            <a:lvl1pPr algn="ctr">
              <a:buNone/>
              <a:defRPr/>
            </a:lvl1pPr>
          </a:lstStyle>
          <a:p>
            <a:r>
              <a:rPr lang="en-US" sz="1400" dirty="0" err="1"/>
              <a:t>Titula</a:t>
            </a:r>
            <a:endParaRPr lang="en-US" sz="1400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D649E6E8-4653-4633-8C63-953F22146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42424" y="1164329"/>
            <a:ext cx="2259153" cy="2261496"/>
          </a:xfrm>
          <a:prstGeom prst="round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3CC578F-0B71-470E-BE85-83F2C5F997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80464" y="6153926"/>
            <a:ext cx="1551214" cy="1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246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119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D66827-39BC-417E-8570-D4BD942085B1}"/>
              </a:ext>
            </a:extLst>
          </p:cNvPr>
          <p:cNvSpPr/>
          <p:nvPr userDrawn="1"/>
        </p:nvSpPr>
        <p:spPr>
          <a:xfrm rot="21307352">
            <a:off x="-660921" y="5963784"/>
            <a:ext cx="9741942" cy="3221565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4B253C-ED5D-44EA-85E2-AEAD7851E4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96257">
            <a:off x="362376" y="5487804"/>
            <a:ext cx="1332245" cy="13322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931D07-14C4-469D-AE61-640F573A58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80464" y="6153926"/>
            <a:ext cx="1551214" cy="1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9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EEF66931-4F74-4D95-8D15-10E34BBF93D8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28650" y="1862138"/>
            <a:ext cx="7886700" cy="3558948"/>
          </a:xfrm>
          <a:prstGeom prst="roundRect">
            <a:avLst>
              <a:gd name="adj" fmla="val 10806"/>
            </a:avLst>
          </a:prstGeom>
          <a:solidFill>
            <a:schemeClr val="accent1"/>
          </a:solidFill>
          <a:ln>
            <a:noFill/>
          </a:ln>
          <a:effectLst>
            <a:outerShdw dist="609600" dir="2280000" sx="94000" sy="94000" algn="ctr" rotWithShape="0">
              <a:schemeClr val="accent1">
                <a:lumMod val="20000"/>
                <a:lumOff val="80000"/>
              </a:schemeClr>
            </a:outerShdw>
            <a:softEdge rad="0"/>
          </a:effectLst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306F6-2736-4D40-9435-D3C2299C1F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0464" y="6153926"/>
            <a:ext cx="1551214" cy="1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5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E8A94E9-8736-4FF2-AF77-A25B69489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01EA40-02AD-4499-8D41-EC7F171ED63A}"/>
              </a:ext>
            </a:extLst>
          </p:cNvPr>
          <p:cNvSpPr/>
          <p:nvPr userDrawn="1"/>
        </p:nvSpPr>
        <p:spPr bwMode="auto">
          <a:xfrm>
            <a:off x="6642091" y="4512734"/>
            <a:ext cx="2670553" cy="1684865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>
            <a:outerShdw dist="203200" dir="2700000" algn="ctr" rotWithShape="0">
              <a:schemeClr val="bg2">
                <a:lumMod val="10000"/>
                <a:alpha val="2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A5444BA-5263-4D0D-8FB3-2C2581D615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01934" y="4686300"/>
            <a:ext cx="2160423" cy="1322614"/>
          </a:xfrm>
        </p:spPr>
        <p:txBody>
          <a:bodyPr anchor="ctr"/>
          <a:lstStyle>
            <a:lvl1pPr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06372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78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51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0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2" r:id="rId3"/>
    <p:sldLayoutId id="2147483666" r:id="rId4"/>
    <p:sldLayoutId id="214748367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E2BA-9022-434A-A381-558443875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11346"/>
            <a:ext cx="7772400" cy="1017654"/>
          </a:xfrm>
        </p:spPr>
        <p:txBody>
          <a:bodyPr>
            <a:normAutofit fontScale="90000"/>
          </a:bodyPr>
          <a:lstStyle/>
          <a:p>
            <a:r>
              <a:rPr lang="hr-HR" dirty="0"/>
              <a:t>Uvod u baze podataka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1F373-3622-4570-94D6-2C8F93B31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DUMP Internship 2020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7F9914-139D-4D27-A195-45DBCBE3A235}"/>
              </a:ext>
            </a:extLst>
          </p:cNvPr>
          <p:cNvSpPr txBox="1">
            <a:spLocks/>
          </p:cNvSpPr>
          <p:nvPr/>
        </p:nvSpPr>
        <p:spPr>
          <a:xfrm>
            <a:off x="838200" y="2563746"/>
            <a:ext cx="7772400" cy="16557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72AF3B8-9297-478C-9A90-27A4C0D3AABE}"/>
              </a:ext>
            </a:extLst>
          </p:cNvPr>
          <p:cNvSpPr txBox="1">
            <a:spLocks/>
          </p:cNvSpPr>
          <p:nvPr/>
        </p:nvSpPr>
        <p:spPr>
          <a:xfrm>
            <a:off x="1295400" y="4412478"/>
            <a:ext cx="6858000" cy="3763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2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75E8-E115-449A-BD14-60AB01CB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6815-DF21-42CF-B807-AC8013ED1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512697" cy="3511959"/>
          </a:xfrm>
        </p:spPr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1060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UMP Internship 2020">
      <a:dk1>
        <a:srgbClr val="3B3B3B"/>
      </a:dk1>
      <a:lt1>
        <a:sysClr val="window" lastClr="FFFFFF"/>
      </a:lt1>
      <a:dk2>
        <a:srgbClr val="6A7475"/>
      </a:dk2>
      <a:lt2>
        <a:srgbClr val="E5F6F1"/>
      </a:lt2>
      <a:accent1>
        <a:srgbClr val="5CC2A0"/>
      </a:accent1>
      <a:accent2>
        <a:srgbClr val="40A9FF"/>
      </a:accent2>
      <a:accent3>
        <a:srgbClr val="ED6E3B"/>
      </a:accent3>
      <a:accent4>
        <a:srgbClr val="FFB91C"/>
      </a:accent4>
      <a:accent5>
        <a:srgbClr val="5B9BD5"/>
      </a:accent5>
      <a:accent6>
        <a:srgbClr val="70AD47"/>
      </a:accent6>
      <a:hlink>
        <a:srgbClr val="5CC2A0"/>
      </a:hlink>
      <a:folHlink>
        <a:srgbClr val="40A9FF"/>
      </a:folHlink>
    </a:clrScheme>
    <a:fontScheme name="DUMP Intership 2020">
      <a:majorFont>
        <a:latin typeface="Fuse V.2 Display ExtraBold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</TotalTime>
  <Words>7</Words>
  <Application>Microsoft Office PowerPoint</Application>
  <PresentationFormat>Prikaz na zaslonu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</vt:i4>
      </vt:variant>
    </vt:vector>
  </HeadingPairs>
  <TitlesOfParts>
    <vt:vector size="7" baseType="lpstr">
      <vt:lpstr>Source Sans Pro</vt:lpstr>
      <vt:lpstr>Calibri</vt:lpstr>
      <vt:lpstr>Fuse V.2 Display ExtraBold</vt:lpstr>
      <vt:lpstr>Arial</vt:lpstr>
      <vt:lpstr>Office Theme</vt:lpstr>
      <vt:lpstr>Uvod u baze podataka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Roko Svalina</dc:creator>
  <cp:lastModifiedBy>Condic Kresimir</cp:lastModifiedBy>
  <cp:revision>152</cp:revision>
  <dcterms:created xsi:type="dcterms:W3CDTF">2020-10-06T19:36:29Z</dcterms:created>
  <dcterms:modified xsi:type="dcterms:W3CDTF">2020-12-09T19:01:54Z</dcterms:modified>
</cp:coreProperties>
</file>