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5"/>
  </p:notesMasterIdLst>
  <p:sldIdLst>
    <p:sldId id="592" r:id="rId2"/>
    <p:sldId id="619" r:id="rId3"/>
    <p:sldId id="620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use V.2 Display ExtraBold" panose="00000900000000000000" pitchFamily="50" charset="0"/>
      <p:bold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e Vuletić" initials="AV" lastIdx="1" clrIdx="0">
    <p:extLst>
      <p:ext uri="{19B8F6BF-5375-455C-9EA6-DF929625EA0E}">
        <p15:presenceInfo xmlns:p15="http://schemas.microsoft.com/office/powerpoint/2012/main" userId="S::v-ante.vuletic@dump.hr::9d627432-38c7-4846-bb4b-3895d3f13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2DC-A5D8-42A4-B77F-6366681CACF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A221-42A5-427C-BE55-4AD3541C00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655762"/>
          </a:xfrm>
        </p:spPr>
        <p:txBody>
          <a:bodyPr anchor="b"/>
          <a:lstStyle>
            <a:lvl1pPr algn="ctr">
              <a:defRPr sz="6000">
                <a:latin typeface="Fuse V.2 Display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0078"/>
            <a:ext cx="6858000" cy="3763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C4986-CE4E-4BAF-9011-AFCF4F3A4D81}"/>
              </a:ext>
            </a:extLst>
          </p:cNvPr>
          <p:cNvSpPr/>
          <p:nvPr userDrawn="1"/>
        </p:nvSpPr>
        <p:spPr>
          <a:xfrm rot="535422">
            <a:off x="-632880" y="-1886315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1AA30-D4C4-4D8A-A422-A04DEDCA1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05545">
            <a:off x="7680247" y="4117488"/>
            <a:ext cx="1115038" cy="103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B4DA4-2380-4379-96F0-0BE519683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4875">
            <a:off x="1278644" y="522813"/>
            <a:ext cx="1003955" cy="100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7FD5A-9A0B-457C-803F-8E4D5842C9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D1A7A-9968-45BC-87E0-372913BF73FA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C232B-4544-4A1E-A075-7C2832F75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15E202-98BB-4578-919E-E2A184446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4026" y="3690781"/>
            <a:ext cx="5035949" cy="567848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sz="2000" dirty="0"/>
              <a:t>Ime </a:t>
            </a:r>
            <a:r>
              <a:rPr lang="en-US" sz="2000" dirty="0" err="1"/>
              <a:t>prezime</a:t>
            </a:r>
            <a:endParaRPr lang="en-US" sz="20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1E5F1ED8-7B4A-40F1-B22C-CFE9928D16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54026" y="4288333"/>
            <a:ext cx="5035949" cy="376347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r>
              <a:rPr lang="en-US" sz="1400" dirty="0" err="1"/>
              <a:t>Titula</a:t>
            </a:r>
            <a:endParaRPr lang="en-US" sz="1400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649E6E8-4653-4633-8C63-953F22146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2424" y="1164329"/>
            <a:ext cx="2259153" cy="226149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C578F-0B71-470E-BE85-83F2C5F9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19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66827-39BC-417E-8570-D4BD942085B1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B253C-ED5D-44EA-85E2-AEAD7851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931D07-14C4-469D-AE61-640F573A5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EEF66931-4F74-4D95-8D15-10E34BBF93D8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8650" y="1862138"/>
            <a:ext cx="7886700" cy="3558948"/>
          </a:xfrm>
          <a:prstGeom prst="roundRect">
            <a:avLst>
              <a:gd name="adj" fmla="val 10806"/>
            </a:avLst>
          </a:prstGeom>
          <a:solidFill>
            <a:schemeClr val="accent1"/>
          </a:solidFill>
          <a:ln>
            <a:noFill/>
          </a:ln>
          <a:effectLst>
            <a:outerShdw dist="609600" dir="2280000" sx="94000" sy="94000" algn="ctr" rotWithShape="0">
              <a:schemeClr val="accent1">
                <a:lumMod val="20000"/>
                <a:lumOff val="80000"/>
              </a:schemeClr>
            </a:outerShdw>
            <a:softEdge rad="0"/>
          </a:effectLst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6F6-2736-4D40-9435-D3C2299C1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8A94E9-8736-4FF2-AF77-A25B6948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1EA40-02AD-4499-8D41-EC7F171ED63A}"/>
              </a:ext>
            </a:extLst>
          </p:cNvPr>
          <p:cNvSpPr/>
          <p:nvPr userDrawn="1"/>
        </p:nvSpPr>
        <p:spPr bwMode="auto">
          <a:xfrm>
            <a:off x="6642091" y="4512734"/>
            <a:ext cx="2670553" cy="16848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dist="203200" dir="2700000" algn="ctr" rotWithShape="0">
              <a:schemeClr val="bg2">
                <a:lumMod val="10000"/>
                <a:alpha val="2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5444BA-5263-4D0D-8FB3-2C2581D61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934" y="4686300"/>
            <a:ext cx="2160423" cy="1322614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637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51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6" r:id="rId4"/>
    <p:sldLayoutId id="214748367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2BA-9022-434A-A381-55844387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017654"/>
          </a:xfrm>
        </p:spPr>
        <p:txBody>
          <a:bodyPr>
            <a:normAutofit/>
          </a:bodyPr>
          <a:lstStyle/>
          <a:p>
            <a:r>
              <a:rPr lang="hr-HR" dirty="0"/>
              <a:t>Napredniji SQL upiti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373-3622-4570-94D6-2C8F93B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DUMP Internship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9914-139D-4D27-A195-45DBCBE3A235}"/>
              </a:ext>
            </a:extLst>
          </p:cNvPr>
          <p:cNvSpPr txBox="1">
            <a:spLocks/>
          </p:cNvSpPr>
          <p:nvPr/>
        </p:nvSpPr>
        <p:spPr>
          <a:xfrm>
            <a:off x="838200" y="2563746"/>
            <a:ext cx="7772400" cy="1655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AF3B8-9297-478C-9A90-27A4C0D3AABE}"/>
              </a:ext>
            </a:extLst>
          </p:cNvPr>
          <p:cNvSpPr txBox="1">
            <a:spLocks/>
          </p:cNvSpPr>
          <p:nvPr/>
        </p:nvSpPr>
        <p:spPr>
          <a:xfrm>
            <a:off x="1295400" y="4412478"/>
            <a:ext cx="6858000" cy="376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Promotrimo Ocjene. Podsjeća li nas ova dvostruka 1:N veza na nešto?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70F7779-DC9E-4FB8-8260-2B55F4750F9B}"/>
              </a:ext>
            </a:extLst>
          </p:cNvPr>
          <p:cNvSpPr/>
          <p:nvPr/>
        </p:nvSpPr>
        <p:spPr>
          <a:xfrm>
            <a:off x="3657600" y="3619502"/>
            <a:ext cx="914400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Ocjene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5038246" y="2938937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1842EF84-5734-414A-A883-28D7520FE2B6}"/>
              </a:ext>
            </a:extLst>
          </p:cNvPr>
          <p:cNvCxnSpPr>
            <a:cxnSpLocks/>
          </p:cNvCxnSpPr>
          <p:nvPr/>
        </p:nvCxnSpPr>
        <p:spPr>
          <a:xfrm>
            <a:off x="3278746" y="3432866"/>
            <a:ext cx="378856" cy="19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48877-DBBE-4968-92C5-D2B604D899D0}"/>
              </a:ext>
            </a:extLst>
          </p:cNvPr>
          <p:cNvCxnSpPr>
            <a:cxnSpLocks/>
          </p:cNvCxnSpPr>
          <p:nvPr/>
        </p:nvCxnSpPr>
        <p:spPr>
          <a:xfrm flipH="1">
            <a:off x="3309679" y="4093244"/>
            <a:ext cx="347922" cy="37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8792AC14-F56F-49B5-BFDB-9F38EB6B8049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572000" y="3418688"/>
            <a:ext cx="693449" cy="20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254202" y="2957574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niOkvir 4">
            <a:extLst>
              <a:ext uri="{FF2B5EF4-FFF2-40B4-BE49-F238E27FC236}">
                <a16:creationId xmlns:a16="http://schemas.microsoft.com/office/drawing/2014/main" id="{03A86394-1547-4482-96D0-A46770E75E39}"/>
              </a:ext>
            </a:extLst>
          </p:cNvPr>
          <p:cNvSpPr txBox="1"/>
          <p:nvPr/>
        </p:nvSpPr>
        <p:spPr>
          <a:xfrm>
            <a:off x="3540844" y="33131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4C1B924-6744-407B-A36D-5C6E938F33A5}"/>
              </a:ext>
            </a:extLst>
          </p:cNvPr>
          <p:cNvSpPr txBox="1"/>
          <p:nvPr/>
        </p:nvSpPr>
        <p:spPr>
          <a:xfrm>
            <a:off x="3267522" y="3101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1E57B673-FBF2-4974-8456-44935DDDC095}"/>
              </a:ext>
            </a:extLst>
          </p:cNvPr>
          <p:cNvSpPr txBox="1"/>
          <p:nvPr/>
        </p:nvSpPr>
        <p:spPr>
          <a:xfrm>
            <a:off x="3128788" y="4103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C54054DF-DC81-457A-9561-D2D64C2D8E14}"/>
              </a:ext>
            </a:extLst>
          </p:cNvPr>
          <p:cNvSpPr txBox="1"/>
          <p:nvPr/>
        </p:nvSpPr>
        <p:spPr>
          <a:xfrm>
            <a:off x="3369103" y="38517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52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Ocjena i datum upisa mogu biti atributi na </a:t>
            </a:r>
            <a:r>
              <a:rPr lang="hr-HR" dirty="0" err="1"/>
              <a:t>međutablici</a:t>
            </a:r>
            <a:r>
              <a:rPr lang="hr-HR" dirty="0"/>
              <a:t>.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4917705" y="3054094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751006" y="3014439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1118AF18-E637-45FE-97BE-68D50A7EB63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278745" y="3501000"/>
            <a:ext cx="1" cy="96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a 23">
            <a:extLst>
              <a:ext uri="{FF2B5EF4-FFF2-40B4-BE49-F238E27FC236}">
                <a16:creationId xmlns:a16="http://schemas.microsoft.com/office/drawing/2014/main" id="{0454AB8F-EF8F-4FB2-9FB2-876873C5E87D}"/>
              </a:ext>
            </a:extLst>
          </p:cNvPr>
          <p:cNvSpPr/>
          <p:nvPr/>
        </p:nvSpPr>
        <p:spPr>
          <a:xfrm>
            <a:off x="4629044" y="3701525"/>
            <a:ext cx="2128761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Datum upisa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945E968E-2606-4523-8C27-1B7C6EFDE694}"/>
              </a:ext>
            </a:extLst>
          </p:cNvPr>
          <p:cNvCxnSpPr>
            <a:stCxn id="8" idx="2"/>
          </p:cNvCxnSpPr>
          <p:nvPr/>
        </p:nvCxnSpPr>
        <p:spPr>
          <a:xfrm flipH="1">
            <a:off x="3278744" y="3335126"/>
            <a:ext cx="1638961" cy="45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737CE030-AAAD-471E-81A8-A239268E9281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278744" y="3982556"/>
            <a:ext cx="13503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A7D79647-29FB-4AEC-BBF6-A008CB8C483F}"/>
              </a:ext>
            </a:extLst>
          </p:cNvPr>
          <p:cNvSpPr txBox="1"/>
          <p:nvPr/>
        </p:nvSpPr>
        <p:spPr>
          <a:xfrm>
            <a:off x="2925761" y="34407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D6A04F6B-C84E-46E5-9E86-C3F190C94DF5}"/>
              </a:ext>
            </a:extLst>
          </p:cNvPr>
          <p:cNvSpPr txBox="1"/>
          <p:nvPr/>
        </p:nvSpPr>
        <p:spPr>
          <a:xfrm>
            <a:off x="2933466" y="41163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715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MP Internship 2020">
      <a:dk1>
        <a:srgbClr val="3B3B3B"/>
      </a:dk1>
      <a:lt1>
        <a:sysClr val="window" lastClr="FFFFFF"/>
      </a:lt1>
      <a:dk2>
        <a:srgbClr val="6A7475"/>
      </a:dk2>
      <a:lt2>
        <a:srgbClr val="E5F6F1"/>
      </a:lt2>
      <a:accent1>
        <a:srgbClr val="5CC2A0"/>
      </a:accent1>
      <a:accent2>
        <a:srgbClr val="40A9FF"/>
      </a:accent2>
      <a:accent3>
        <a:srgbClr val="ED6E3B"/>
      </a:accent3>
      <a:accent4>
        <a:srgbClr val="FFB91C"/>
      </a:accent4>
      <a:accent5>
        <a:srgbClr val="5B9BD5"/>
      </a:accent5>
      <a:accent6>
        <a:srgbClr val="70AD47"/>
      </a:accent6>
      <a:hlink>
        <a:srgbClr val="5CC2A0"/>
      </a:hlink>
      <a:folHlink>
        <a:srgbClr val="40A9FF"/>
      </a:folHlink>
    </a:clrScheme>
    <a:fontScheme name="DUMP Intership 2020">
      <a:majorFont>
        <a:latin typeface="Fuse V.2 Display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58</Words>
  <Application>Microsoft Office PowerPoint</Application>
  <PresentationFormat>Prikaz na zaslonu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8" baseType="lpstr">
      <vt:lpstr>Fuse V.2 Display ExtraBold</vt:lpstr>
      <vt:lpstr>Arial</vt:lpstr>
      <vt:lpstr>Source Sans Pro</vt:lpstr>
      <vt:lpstr>Calibri</vt:lpstr>
      <vt:lpstr>Office Theme</vt:lpstr>
      <vt:lpstr>Napredniji SQL upiti</vt:lpstr>
      <vt:lpstr>Veza s atributom</vt:lpstr>
      <vt:lpstr>Veza s atributom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Roko Svalina</dc:creator>
  <cp:lastModifiedBy>Condic Kresimir</cp:lastModifiedBy>
  <cp:revision>184</cp:revision>
  <dcterms:created xsi:type="dcterms:W3CDTF">2020-10-06T19:36:29Z</dcterms:created>
  <dcterms:modified xsi:type="dcterms:W3CDTF">2020-12-19T01:13:34Z</dcterms:modified>
</cp:coreProperties>
</file>