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24"/>
  </p:notesMasterIdLst>
  <p:handoutMasterIdLst>
    <p:handoutMasterId r:id="rId25"/>
  </p:handoutMasterIdLst>
  <p:sldIdLst>
    <p:sldId id="717" r:id="rId5"/>
    <p:sldId id="680" r:id="rId6"/>
    <p:sldId id="681" r:id="rId7"/>
    <p:sldId id="682" r:id="rId8"/>
    <p:sldId id="691" r:id="rId9"/>
    <p:sldId id="692" r:id="rId10"/>
    <p:sldId id="694" r:id="rId11"/>
    <p:sldId id="695" r:id="rId12"/>
    <p:sldId id="710" r:id="rId13"/>
    <p:sldId id="711" r:id="rId14"/>
    <p:sldId id="712" r:id="rId15"/>
    <p:sldId id="713" r:id="rId16"/>
    <p:sldId id="714" r:id="rId17"/>
    <p:sldId id="715" r:id="rId18"/>
    <p:sldId id="716" r:id="rId19"/>
    <p:sldId id="693" r:id="rId20"/>
    <p:sldId id="703" r:id="rId21"/>
    <p:sldId id="706" r:id="rId22"/>
    <p:sldId id="616" r:id="rId2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3" autoAdjust="0"/>
    <p:restoredTop sz="84268" autoAdjust="0"/>
  </p:normalViewPr>
  <p:slideViewPr>
    <p:cSldViewPr>
      <p:cViewPr varScale="1">
        <p:scale>
          <a:sx n="101" d="100"/>
          <a:sy n="101" d="100"/>
        </p:scale>
        <p:origin x="198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0" d="100"/>
        <a:sy n="13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68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73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73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0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27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21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93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881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23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016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929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4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38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09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10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89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48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8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40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43006" y="3105942"/>
            <a:ext cx="8229600" cy="871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00" b="1" i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JavaScript Juggernauts</a:t>
            </a:r>
          </a:p>
        </p:txBody>
      </p:sp>
    </p:spTree>
    <p:extLst>
      <p:ext uri="{BB962C8B-B14F-4D97-AF65-F5344CB8AC3E}">
        <p14:creationId xmlns:p14="http://schemas.microsoft.com/office/powerpoint/2010/main" val="213175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Gandalf – The Object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5672245"/>
            <a:ext cx="8503920" cy="6104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Gandalf’s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and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values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are associated in object form, making it easy to recall specific data.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8300" y="762000"/>
            <a:ext cx="5471174" cy="480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14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is Gandalf. According to code… Gandalf is an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Object.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2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are Gandalf’s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(like descriptors).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1369989" y="2186139"/>
            <a:ext cx="2211411" cy="330026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369989" y="2974925"/>
            <a:ext cx="2151761" cy="251147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369989" y="3613346"/>
            <a:ext cx="2151761" cy="187305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4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are the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values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of Gandalf’s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properties.</a:t>
            </a: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4091473" y="2076803"/>
            <a:ext cx="2211411" cy="330026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91473" y="2841527"/>
            <a:ext cx="2211411" cy="253553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091473" y="3545039"/>
            <a:ext cx="2211411" cy="183202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4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55023" y="5464129"/>
            <a:ext cx="4939329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Thus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[“race”] =  “Maia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1447801" y="1357367"/>
            <a:ext cx="533399" cy="4205233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352800" y="3657600"/>
            <a:ext cx="990600" cy="19050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974447" y="3657600"/>
            <a:ext cx="1350153" cy="19050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67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Repeat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2000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-the-grey-</a:t>
            </a:r>
            <a:r>
              <a:rPr lang="en-US" sz="2000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objects.html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| 30-GandalfTheGreyObjects)</a:t>
            </a:r>
          </a:p>
        </p:txBody>
      </p:sp>
    </p:spTree>
    <p:extLst>
      <p:ext uri="{BB962C8B-B14F-4D97-AF65-F5344CB8AC3E}">
        <p14:creationId xmlns:p14="http://schemas.microsoft.com/office/powerpoint/2010/main" val="66221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Dissection / Creation: Basic Objects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With a partner, spend the next few moments studying the code just slacked to you.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Then, write code below each comment to log the relevant information about the provided car object.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you finish early, create a brand new object of your own. Slack out a snippet of the code to the class when you are done. Be Creative!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31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-MyFirstObject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43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in Browser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(carGame_Solved.html | 32-CarGame)</a:t>
            </a:r>
          </a:p>
        </p:txBody>
      </p:sp>
    </p:spTree>
    <p:extLst>
      <p:ext uri="{BB962C8B-B14F-4D97-AF65-F5344CB8AC3E}">
        <p14:creationId xmlns:p14="http://schemas.microsoft.com/office/powerpoint/2010/main" val="358930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Run that Car!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code from the previous activity as a starting point, create a complete application such that: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Users can enter keyboard input (letters).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Each of the car's methods are assigned to a key.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When the user presses a key it calls the appropriate function.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These letters also trigger a global function called </a:t>
            </a:r>
            <a:r>
              <a:rPr lang="en-US" sz="20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reWriteStats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() that logs the car’s make, model, color, mileage, and </a:t>
            </a:r>
            <a:r>
              <a:rPr lang="en-US" sz="20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isWorking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status to the console.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HINT: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You will need to use the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document.onkeyup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 function to collect input from the user's keyboard.</a:t>
            </a: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8-CarGame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20-30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9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will soon be you…</a:t>
            </a:r>
          </a:p>
        </p:txBody>
      </p:sp>
      <p:pic>
        <p:nvPicPr>
          <p:cNvPr id="1028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990600"/>
            <a:ext cx="8893383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Juggernauts.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38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right now…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Maybe feeling like</a:t>
            </a:r>
          </a:p>
          <a:p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Jellybeans.</a:t>
            </a:r>
            <a:endParaRPr lang="en-US" sz="48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3" t="11586" r="2793" b="-1655"/>
          <a:stretch/>
        </p:blipFill>
        <p:spPr bwMode="auto">
          <a:xfrm>
            <a:off x="320040" y="806254"/>
            <a:ext cx="8184792" cy="414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0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to Come</a:t>
            </a:r>
          </a:p>
        </p:txBody>
      </p:sp>
      <p:pic>
        <p:nvPicPr>
          <p:cNvPr id="5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45" t="11586" r="2793" b="11586"/>
          <a:stretch/>
        </p:blipFill>
        <p:spPr bwMode="auto">
          <a:xfrm>
            <a:off x="457200" y="1143000"/>
            <a:ext cx="2485032" cy="35371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8" r="28826"/>
          <a:stretch/>
        </p:blipFill>
        <p:spPr bwMode="auto">
          <a:xfrm>
            <a:off x="5105400" y="1066800"/>
            <a:ext cx="3756977" cy="36133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36867" y="2340073"/>
            <a:ext cx="1912937" cy="11430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HANG IN THERE!</a:t>
            </a:r>
          </a:p>
        </p:txBody>
      </p:sp>
    </p:spTree>
    <p:extLst>
      <p:ext uri="{BB962C8B-B14F-4D97-AF65-F5344CB8AC3E}">
        <p14:creationId xmlns:p14="http://schemas.microsoft.com/office/powerpoint/2010/main" val="167538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52229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(GoodArray.html | 28-GoodArray)</a:t>
            </a:r>
          </a:p>
        </p:txBody>
      </p:sp>
    </p:spTree>
    <p:extLst>
      <p:ext uri="{BB962C8B-B14F-4D97-AF65-F5344CB8AC3E}">
        <p14:creationId xmlns:p14="http://schemas.microsoft.com/office/powerpoint/2010/main" val="387317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(JoanOfArcArrays.html | 29-JoanOfArcArrays)</a:t>
            </a:r>
          </a:p>
        </p:txBody>
      </p:sp>
    </p:spTree>
    <p:extLst>
      <p:ext uri="{BB962C8B-B14F-4D97-AF65-F5344CB8AC3E}">
        <p14:creationId xmlns:p14="http://schemas.microsoft.com/office/powerpoint/2010/main" val="96193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Data ==/== Arrays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" y="3460946"/>
            <a:ext cx="8503920" cy="23778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Relating two separate arrays is </a:t>
            </a:r>
            <a:r>
              <a:rPr lang="en-US" sz="6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not fun</a:t>
            </a:r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endParaRPr lang="en-US" sz="4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3075" name="Picture 3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" y="1676400"/>
            <a:ext cx="8915400" cy="147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64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2000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-the-grey-</a:t>
            </a:r>
            <a:r>
              <a:rPr lang="en-US" sz="2000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objects.html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| 30-GandalfTheGreyObjects)</a:t>
            </a:r>
          </a:p>
        </p:txBody>
      </p:sp>
    </p:spTree>
    <p:extLst>
      <p:ext uri="{BB962C8B-B14F-4D97-AF65-F5344CB8AC3E}">
        <p14:creationId xmlns:p14="http://schemas.microsoft.com/office/powerpoint/2010/main" val="66177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11446</TotalTime>
  <Words>525</Words>
  <Application>Microsoft Office PowerPoint</Application>
  <PresentationFormat>On-screen Show (4:3)</PresentationFormat>
  <Paragraphs>140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Roboto</vt:lpstr>
      <vt:lpstr>UCF - Theme</vt:lpstr>
      <vt:lpstr>Rutgers - Theme</vt:lpstr>
      <vt:lpstr>Unbranded</vt:lpstr>
      <vt:lpstr>UTAustin</vt:lpstr>
      <vt:lpstr>PowerPoint Presentation</vt:lpstr>
      <vt:lpstr>This will soon be you…</vt:lpstr>
      <vt:lpstr>But right now…</vt:lpstr>
      <vt:lpstr>Transformation to Come</vt:lpstr>
      <vt:lpstr>Objects</vt:lpstr>
      <vt:lpstr>Demo Time</vt:lpstr>
      <vt:lpstr>Demo Time</vt:lpstr>
      <vt:lpstr>Associated Data ==/== Arrays</vt:lpstr>
      <vt:lpstr>Demo Time</vt:lpstr>
      <vt:lpstr>Gandalf – The Object</vt:lpstr>
      <vt:lpstr>Objects Visualized</vt:lpstr>
      <vt:lpstr>Objects Visualized</vt:lpstr>
      <vt:lpstr>Objects Visualized</vt:lpstr>
      <vt:lpstr>Objects Visualized</vt:lpstr>
      <vt:lpstr>Demo Time</vt:lpstr>
      <vt:lpstr>PowerPoint Presentation</vt:lpstr>
      <vt:lpstr>Demo Time</vt:lpstr>
      <vt:lpstr>PowerPoint Presentation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Tammer Galal</cp:lastModifiedBy>
  <cp:revision>1521</cp:revision>
  <cp:lastPrinted>2016-01-30T16:23:56Z</cp:lastPrinted>
  <dcterms:created xsi:type="dcterms:W3CDTF">2015-01-20T17:19:00Z</dcterms:created>
  <dcterms:modified xsi:type="dcterms:W3CDTF">2017-09-05T18:38:38Z</dcterms:modified>
</cp:coreProperties>
</file>