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6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9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1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7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6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late, food, table, indoor&#10;&#10;Description automatically generated">
            <a:extLst>
              <a:ext uri="{FF2B5EF4-FFF2-40B4-BE49-F238E27FC236}">
                <a16:creationId xmlns:a16="http://schemas.microsoft.com/office/drawing/2014/main" id="{5F8C55B4-77B0-C840-B4B7-8B6640779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3" r="9091" b="12709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EA2985-E7F4-DD4A-9CA1-037FBD502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3969352"/>
            <a:ext cx="4843527" cy="148706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By: Kobe Matias, Erica Cannedy, and Kyle Cooper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9FCFD-F7EA-8745-90C7-697418532737}"/>
              </a:ext>
            </a:extLst>
          </p:cNvPr>
          <p:cNvSpPr txBox="1"/>
          <p:nvPr/>
        </p:nvSpPr>
        <p:spPr>
          <a:xfrm>
            <a:off x="477979" y="2721109"/>
            <a:ext cx="6086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Noteworthy" panose="02000400000000000000" pitchFamily="2" charset="77"/>
                <a:ea typeface="Noteworthy" panose="02000400000000000000" pitchFamily="2" charset="77"/>
              </a:rPr>
              <a:t>What’s For Dinner? </a:t>
            </a:r>
          </a:p>
        </p:txBody>
      </p:sp>
    </p:spTree>
    <p:extLst>
      <p:ext uri="{BB962C8B-B14F-4D97-AF65-F5344CB8AC3E}">
        <p14:creationId xmlns:p14="http://schemas.microsoft.com/office/powerpoint/2010/main" val="263525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7B72FD-E0BF-5445-8C89-2144E9011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68351"/>
            <a:ext cx="11036808" cy="5854390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Due to the Covid-19 virus, everyone is stuck at home under quarantine. Since you are stuck at home, we thought that we would make it a little easier for you to decide what you would like for dinner. </a:t>
            </a:r>
          </a:p>
          <a:p>
            <a:endParaRPr lang="en-US" dirty="0"/>
          </a:p>
          <a:p>
            <a:r>
              <a:rPr lang="en-US" dirty="0"/>
              <a:t>Everyone knows that during quarantine most of our time is spent either in the pantry looking for something to eat, or in the liquor cabinet concocting drinks. </a:t>
            </a:r>
          </a:p>
          <a:p>
            <a:endParaRPr lang="en-US" dirty="0"/>
          </a:p>
          <a:p>
            <a:r>
              <a:rPr lang="en-US" dirty="0"/>
              <a:t>We created “What’s for Dinner?” to help you choose what you would like to eat and pair a drink with that meal. </a:t>
            </a:r>
          </a:p>
        </p:txBody>
      </p:sp>
    </p:spTree>
    <p:extLst>
      <p:ext uri="{BB962C8B-B14F-4D97-AF65-F5344CB8AC3E}">
        <p14:creationId xmlns:p14="http://schemas.microsoft.com/office/powerpoint/2010/main" val="119559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A67C-FE3E-884B-A0EC-C84F1FE8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0315"/>
            <a:ext cx="7729728" cy="1188720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AC7AB-9CA3-3440-BC7F-5BEB753C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631" y="1891410"/>
            <a:ext cx="10316737" cy="4486275"/>
          </a:xfrm>
        </p:spPr>
        <p:txBody>
          <a:bodyPr/>
          <a:lstStyle/>
          <a:p>
            <a:r>
              <a:rPr lang="en-US" dirty="0"/>
              <a:t>We first designed our basic UI using Bootstrap. </a:t>
            </a:r>
          </a:p>
          <a:p>
            <a:r>
              <a:rPr lang="en-US" dirty="0"/>
              <a:t>For the drinks, we used the ”lookup a random cocktail” API from TheCocktailDB in our Javascript to generate 3 random drinks into the window. </a:t>
            </a:r>
          </a:p>
          <a:p>
            <a:r>
              <a:rPr lang="en-US" dirty="0"/>
              <a:t>For the meals component of the application we used 2 API’s from the </a:t>
            </a:r>
            <a:r>
              <a:rPr lang="en-US" dirty="0" err="1"/>
              <a:t>TheMealDB.com</a:t>
            </a:r>
            <a:r>
              <a:rPr lang="en-US" dirty="0"/>
              <a:t> to display 4 meals according to ingredient type using the “look up by main ingredient” API and the  “look up by ID”  API to display information about generated meals. </a:t>
            </a:r>
          </a:p>
          <a:p>
            <a:r>
              <a:rPr lang="en-US" dirty="0"/>
              <a:t>We split the development process into 3 main components:</a:t>
            </a:r>
          </a:p>
          <a:p>
            <a:pPr lvl="1"/>
            <a:r>
              <a:rPr lang="en-US" dirty="0"/>
              <a:t>HTML and CSS by Kobe</a:t>
            </a:r>
          </a:p>
          <a:p>
            <a:pPr lvl="1"/>
            <a:r>
              <a:rPr lang="en-US" dirty="0"/>
              <a:t>TheCocktailDB API Javascript from Kyle</a:t>
            </a:r>
          </a:p>
          <a:p>
            <a:pPr lvl="1"/>
            <a:r>
              <a:rPr lang="en-US" dirty="0"/>
              <a:t>TheMealDB API Javascript from Erica</a:t>
            </a:r>
          </a:p>
          <a:p>
            <a:r>
              <a:rPr lang="en-US" dirty="0"/>
              <a:t>After writing the basic HTML and merging the </a:t>
            </a:r>
            <a:r>
              <a:rPr lang="en-US" dirty="0" err="1"/>
              <a:t>Javascript</a:t>
            </a:r>
            <a:r>
              <a:rPr lang="en-US" dirty="0"/>
              <a:t> functions, we enhanced the user experience by further modifying the CSS and adding components from </a:t>
            </a:r>
            <a:r>
              <a:rPr lang="en-US" dirty="0" err="1"/>
              <a:t>animate.css</a:t>
            </a:r>
            <a:r>
              <a:rPr lang="en-US" dirty="0"/>
              <a:t> and </a:t>
            </a:r>
            <a:r>
              <a:rPr lang="en-US" dirty="0" err="1"/>
              <a:t>anime.js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874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D870-E9C6-754D-85FF-241BD9AA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00EF-4A49-5845-A94A-89F44262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711" y="2074127"/>
            <a:ext cx="10128578" cy="4260259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 err="1"/>
              <a:t>TheMealDB.com</a:t>
            </a:r>
            <a:r>
              <a:rPr lang="en-US" sz="1900" dirty="0"/>
              <a:t> API</a:t>
            </a:r>
          </a:p>
          <a:p>
            <a:pPr lvl="1"/>
            <a:r>
              <a:rPr lang="en-US" sz="1900" dirty="0"/>
              <a:t>An open, crowd-sourced database of meals from around the world.  We utilized 2  API’s to display 4 random meals according to your protein choice along with the information associated with each meal including the recipe.</a:t>
            </a:r>
          </a:p>
          <a:p>
            <a:r>
              <a:rPr lang="en-US" sz="1900" dirty="0" err="1"/>
              <a:t>TheCocktailDB.com</a:t>
            </a:r>
            <a:r>
              <a:rPr lang="en-US" sz="1900" dirty="0"/>
              <a:t> API</a:t>
            </a:r>
          </a:p>
          <a:p>
            <a:pPr lvl="1"/>
            <a:r>
              <a:rPr lang="en-US" sz="1900" dirty="0"/>
              <a:t>An open, crowd-sourced database of drinks and cocktails from around the world.  We utilized this API to display 3 random drinks.  We also pulled ingredients and instructions from this API. </a:t>
            </a:r>
          </a:p>
          <a:p>
            <a:r>
              <a:rPr lang="en-US" sz="1900" dirty="0"/>
              <a:t>Bootstrap</a:t>
            </a:r>
          </a:p>
          <a:p>
            <a:pPr lvl="1"/>
            <a:r>
              <a:rPr lang="en-US" sz="1900" dirty="0"/>
              <a:t>A responsive, mobile first component library. Bootstrap components provide the front-end structure for our application. </a:t>
            </a:r>
          </a:p>
          <a:p>
            <a:r>
              <a:rPr lang="en-US" sz="1900" dirty="0" err="1"/>
              <a:t>Animate.css</a:t>
            </a:r>
            <a:endParaRPr lang="en-US" sz="1900" dirty="0"/>
          </a:p>
          <a:p>
            <a:pPr lvl="1"/>
            <a:r>
              <a:rPr lang="en-US" sz="1900" dirty="0"/>
              <a:t>CSS library for animations</a:t>
            </a:r>
          </a:p>
          <a:p>
            <a:r>
              <a:rPr lang="en-US" sz="2100" dirty="0" err="1"/>
              <a:t>Anime.js</a:t>
            </a:r>
            <a:endParaRPr lang="en-US" sz="2100" dirty="0"/>
          </a:p>
          <a:p>
            <a:pPr lvl="1"/>
            <a:r>
              <a:rPr lang="en-US" sz="1900" dirty="0" err="1"/>
              <a:t>Javascript</a:t>
            </a:r>
            <a:r>
              <a:rPr lang="en-US" sz="1900" dirty="0"/>
              <a:t> library for </a:t>
            </a:r>
            <a:r>
              <a:rPr lang="en-US" sz="1900" dirty="0" err="1"/>
              <a:t>Javascript</a:t>
            </a:r>
            <a:r>
              <a:rPr lang="en-US" sz="1900" dirty="0"/>
              <a:t> Animation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2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D694-5994-DA4D-AB46-45481BB9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069"/>
            <a:ext cx="10515600" cy="5598894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C00000"/>
                </a:solidFill>
              </a:rPr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63327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44C1662-9B01-4D49-9684-EC79AE5921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4301" y="780585"/>
            <a:ext cx="5529728" cy="4705815"/>
          </a:xfrm>
        </p:spPr>
      </p:pic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5B4703D-683D-284C-B06A-49C5403C0D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2875" y="780585"/>
            <a:ext cx="5984824" cy="470581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8A8324-CD7A-3140-B106-24950E849750}"/>
              </a:ext>
            </a:extLst>
          </p:cNvPr>
          <p:cNvSpPr/>
          <p:nvPr/>
        </p:nvSpPr>
        <p:spPr>
          <a:xfrm>
            <a:off x="2564780" y="4694663"/>
            <a:ext cx="3189249" cy="791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TheCocktailDB.com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A25855-6A61-2043-8DCA-01A079B89963}"/>
              </a:ext>
            </a:extLst>
          </p:cNvPr>
          <p:cNvSpPr/>
          <p:nvPr/>
        </p:nvSpPr>
        <p:spPr>
          <a:xfrm>
            <a:off x="8567281" y="4694663"/>
            <a:ext cx="3300761" cy="791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TheMealDB.com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9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9F39-0C67-524F-A5B1-AD294B40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95E1-675B-4B48-8352-8AE44916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91273"/>
            <a:ext cx="7729728" cy="3606640"/>
          </a:xfrm>
        </p:spPr>
        <p:txBody>
          <a:bodyPr anchor="ctr"/>
          <a:lstStyle/>
          <a:p>
            <a:r>
              <a:rPr lang="en-US" dirty="0"/>
              <a:t>Pair Drinks with meals according to alcohol base. For example, pair a specific protein with a specific alcohol base. Selecting beef would automatically display whiskey cocktails. </a:t>
            </a:r>
          </a:p>
          <a:p>
            <a:r>
              <a:rPr lang="en-US" dirty="0"/>
              <a:t>Allow user to select alcohol base as well as protein base. Display drinks according to alcohol base selection. </a:t>
            </a:r>
          </a:p>
          <a:p>
            <a:r>
              <a:rPr lang="en-US" dirty="0"/>
              <a:t>Display 4 different meals on the page all with the different protein groups, and 4 drinks matched according to predetermined protein/drink base pairings. </a:t>
            </a:r>
          </a:p>
          <a:p>
            <a:r>
              <a:rPr lang="en-US" dirty="0"/>
              <a:t>Add in a search option. </a:t>
            </a:r>
          </a:p>
          <a:p>
            <a:r>
              <a:rPr lang="en-US" dirty="0"/>
              <a:t>Using local storage to store favorite recipes.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E561-A33A-C446-8BE3-1EF23C67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066367"/>
            <a:ext cx="7729728" cy="472526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C00000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6657593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{4B00319E-F406-304D-A9EF-78BACBDFD11B}tf10001120</Template>
  <TotalTime>111</TotalTime>
  <Words>480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Noteworthy</vt:lpstr>
      <vt:lpstr>Parcel</vt:lpstr>
      <vt:lpstr>PowerPoint Presentation</vt:lpstr>
      <vt:lpstr>PowerPoint Presentation</vt:lpstr>
      <vt:lpstr>Design Process</vt:lpstr>
      <vt:lpstr>Technologies used</vt:lpstr>
      <vt:lpstr>PowerPoint Presentation</vt:lpstr>
      <vt:lpstr>PowerPoint Presentation</vt:lpstr>
      <vt:lpstr>Directions for Future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for Dinner?  </dc:title>
  <dc:creator>Kyle Cooper</dc:creator>
  <cp:lastModifiedBy>Kyle Cooper</cp:lastModifiedBy>
  <cp:revision>15</cp:revision>
  <dcterms:created xsi:type="dcterms:W3CDTF">2020-05-08T00:59:59Z</dcterms:created>
  <dcterms:modified xsi:type="dcterms:W3CDTF">2020-05-09T01:16:35Z</dcterms:modified>
</cp:coreProperties>
</file>