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9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5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late, food, table, indoor&#10;&#10;Description automatically generated">
            <a:extLst>
              <a:ext uri="{FF2B5EF4-FFF2-40B4-BE49-F238E27FC236}">
                <a16:creationId xmlns:a16="http://schemas.microsoft.com/office/drawing/2014/main" id="{5F8C55B4-77B0-C840-B4B7-8B664077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3" r="9091" b="12709"/>
          <a:stretch/>
        </p:blipFill>
        <p:spPr>
          <a:xfrm>
            <a:off x="0" y="-15384"/>
            <a:ext cx="12191980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37E5EE-6109-406A-BE4F-CD29618304AE}"/>
              </a:ext>
            </a:extLst>
          </p:cNvPr>
          <p:cNvSpPr/>
          <p:nvPr/>
        </p:nvSpPr>
        <p:spPr>
          <a:xfrm>
            <a:off x="0" y="4907560"/>
            <a:ext cx="6929306" cy="15687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A2985-E7F4-DD4A-9CA1-037FBD502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947795"/>
            <a:ext cx="7474592" cy="168158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By: Kobe Matias, Erica Cannedy, and Kyle Cooper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9FCFD-F7EA-8745-90C7-697418532737}"/>
              </a:ext>
            </a:extLst>
          </p:cNvPr>
          <p:cNvSpPr txBox="1"/>
          <p:nvPr/>
        </p:nvSpPr>
        <p:spPr>
          <a:xfrm>
            <a:off x="-95025" y="5014072"/>
            <a:ext cx="6929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acifico" panose="00000500000000000000" pitchFamily="2" charset="0"/>
                <a:ea typeface="Noteworthy" panose="02000400000000000000" pitchFamily="2" charset="77"/>
              </a:rPr>
              <a:t>What’s For Dinner? </a:t>
            </a:r>
          </a:p>
        </p:txBody>
      </p:sp>
    </p:spTree>
    <p:extLst>
      <p:ext uri="{BB962C8B-B14F-4D97-AF65-F5344CB8AC3E}">
        <p14:creationId xmlns:p14="http://schemas.microsoft.com/office/powerpoint/2010/main" val="263525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329F86C-B2D0-42BE-AE3F-9ED36005E6AA}"/>
              </a:ext>
            </a:extLst>
          </p:cNvPr>
          <p:cNvSpPr txBox="1">
            <a:spLocks/>
          </p:cNvSpPr>
          <p:nvPr/>
        </p:nvSpPr>
        <p:spPr>
          <a:xfrm>
            <a:off x="1451580" y="804520"/>
            <a:ext cx="4176511" cy="1049235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200">
                <a:solidFill>
                  <a:schemeClr val="tx1"/>
                </a:solidFill>
              </a:rPr>
              <a:t>Inspiration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72FD-E0BF-5445-8C89-2144E9011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71" y="1972013"/>
            <a:ext cx="7127318" cy="370220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Roboto" panose="02000000000000000000" pitchFamily="2" charset="0"/>
                <a:ea typeface="Roboto" panose="02000000000000000000" pitchFamily="2" charset="0"/>
              </a:rPr>
              <a:t>Due to the COVID-19 virus, everyone is stuck at home under quarantine. Since you are stuck at home, we thought that we would make it a little easier for you to decide what you would like for dinner.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Roboto" panose="02000000000000000000" pitchFamily="2" charset="0"/>
                <a:ea typeface="Roboto" panose="02000000000000000000" pitchFamily="2" charset="0"/>
              </a:rPr>
              <a:t>Everyone knows that during quarantine most of our time is spent either in the pantry looking for something to eat, or in the liquor cabinet concocting drinks.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Roboto" panose="02000000000000000000" pitchFamily="2" charset="0"/>
                <a:ea typeface="Roboto" panose="02000000000000000000" pitchFamily="2" charset="0"/>
              </a:rPr>
              <a:t>We created “What’s for Dinner?” to help you choose what you would like to eat and pair a drink with that meal. </a:t>
            </a: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77CAC479-59A8-4065-880A-3137BB96B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1540" y="805583"/>
            <a:ext cx="4660762" cy="4660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270F2B1-4B30-4D2C-846C-68B8128D18A6}"/>
              </a:ext>
            </a:extLst>
          </p:cNvPr>
          <p:cNvSpPr txBox="1">
            <a:spLocks/>
          </p:cNvSpPr>
          <p:nvPr/>
        </p:nvSpPr>
        <p:spPr>
          <a:xfrm>
            <a:off x="652926" y="657305"/>
            <a:ext cx="5610537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C0000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Pacifico" panose="00000500000000000000" pitchFamily="2" charset="0"/>
              </a:rPr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119559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A67C-FE3E-884B-A0EC-C84F1FE8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0315"/>
            <a:ext cx="7729728" cy="118872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C7AB-9CA3-3440-BC7F-5BEB753C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31" y="1891410"/>
            <a:ext cx="10316737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first designed our basic UI using Bootstrap. </a:t>
            </a:r>
          </a:p>
          <a:p>
            <a:r>
              <a:rPr lang="en-US" dirty="0"/>
              <a:t>For the drinks, we used the ”lookup a random cocktail” API from </a:t>
            </a:r>
            <a:r>
              <a:rPr lang="en-US" dirty="0" err="1"/>
              <a:t>TheCocktailDB</a:t>
            </a:r>
            <a:r>
              <a:rPr lang="en-US" dirty="0"/>
              <a:t> in our Javascript to generate 3 random drinks into the window. </a:t>
            </a:r>
          </a:p>
          <a:p>
            <a:r>
              <a:rPr lang="en-US" dirty="0"/>
              <a:t>For the meals component of the application we used 2 API’s from the TheMealDB.com to display 4 meals according to ingredient type using the “look up by main ingredient” API and the  “look up by ID”  API to display information about generated meals. </a:t>
            </a:r>
          </a:p>
          <a:p>
            <a:r>
              <a:rPr lang="en-US" dirty="0"/>
              <a:t>We split the development process into 3 main components:</a:t>
            </a:r>
          </a:p>
          <a:p>
            <a:pPr lvl="1"/>
            <a:r>
              <a:rPr lang="en-US" dirty="0"/>
              <a:t>HTML and CSS by Kobe</a:t>
            </a:r>
          </a:p>
          <a:p>
            <a:pPr lvl="1"/>
            <a:r>
              <a:rPr lang="en-US" dirty="0" err="1"/>
              <a:t>TheCocktailDB</a:t>
            </a:r>
            <a:r>
              <a:rPr lang="en-US" dirty="0"/>
              <a:t> API Javascript from Kyle</a:t>
            </a:r>
          </a:p>
          <a:p>
            <a:pPr lvl="1"/>
            <a:r>
              <a:rPr lang="en-US" dirty="0" err="1"/>
              <a:t>TheMealDB</a:t>
            </a:r>
            <a:r>
              <a:rPr lang="en-US" dirty="0"/>
              <a:t> API Javascript from Erica</a:t>
            </a:r>
          </a:p>
          <a:p>
            <a:r>
              <a:rPr lang="en-US" dirty="0"/>
              <a:t>After writing the basic HTML and merging the Javascript functions, we enhanced the user experience by further modifying the CSS and adding components from animate.css and anime.js.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C3F1E2-822C-48CB-8932-A6D73E96E221}"/>
              </a:ext>
            </a:extLst>
          </p:cNvPr>
          <p:cNvSpPr txBox="1">
            <a:spLocks/>
          </p:cNvSpPr>
          <p:nvPr/>
        </p:nvSpPr>
        <p:spPr>
          <a:xfrm>
            <a:off x="2231135" y="50548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C0000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Pacifico" panose="00000500000000000000" pitchFamily="2" charset="0"/>
              </a:rPr>
              <a:t>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77874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870-E9C6-754D-85FF-241BD9AA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5224"/>
            <a:ext cx="7729728" cy="118872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00EF-4A49-5845-A94A-89F44262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84" y="1944818"/>
            <a:ext cx="10128578" cy="4260259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TheMealDB.com API</a:t>
            </a:r>
          </a:p>
          <a:p>
            <a:pPr lvl="1"/>
            <a:r>
              <a:rPr lang="en-US" sz="1900" dirty="0"/>
              <a:t>An open, crowd-sourced database of meals from around the world. We utilized this API to display 4 random meals according to your protein choice. </a:t>
            </a:r>
          </a:p>
          <a:p>
            <a:r>
              <a:rPr lang="en-US" sz="1900" dirty="0"/>
              <a:t>TheCocktailDB.com API</a:t>
            </a:r>
          </a:p>
          <a:p>
            <a:pPr lvl="1"/>
            <a:r>
              <a:rPr lang="en-US" sz="1900" dirty="0"/>
              <a:t>An open, crowd-sourced database of drinks and cocktails from around the world. We utilized this API to display 3 random drinks. </a:t>
            </a:r>
          </a:p>
          <a:p>
            <a:r>
              <a:rPr lang="en-US" sz="1900" dirty="0"/>
              <a:t>Bootstrap</a:t>
            </a:r>
          </a:p>
          <a:p>
            <a:pPr lvl="1"/>
            <a:r>
              <a:rPr lang="en-US" sz="1900" dirty="0"/>
              <a:t>A responsive, mobile first component library. Bootstrap components provide the front-end structure for our application. </a:t>
            </a:r>
          </a:p>
          <a:p>
            <a:r>
              <a:rPr lang="en-US" sz="1900" dirty="0"/>
              <a:t>Animate.css</a:t>
            </a:r>
          </a:p>
          <a:p>
            <a:pPr lvl="1"/>
            <a:r>
              <a:rPr lang="en-US" sz="1900" dirty="0"/>
              <a:t>CSS library for animations</a:t>
            </a:r>
          </a:p>
          <a:p>
            <a:r>
              <a:rPr lang="en-US" sz="2100" dirty="0"/>
              <a:t>Anime.js</a:t>
            </a:r>
          </a:p>
          <a:p>
            <a:pPr lvl="1"/>
            <a:r>
              <a:rPr lang="en-US" sz="1900" dirty="0"/>
              <a:t>Javascript library for Javascript Animation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74B883-2F44-4206-822A-2D3EE292FB6B}"/>
              </a:ext>
            </a:extLst>
          </p:cNvPr>
          <p:cNvSpPr txBox="1">
            <a:spLocks/>
          </p:cNvSpPr>
          <p:nvPr/>
        </p:nvSpPr>
        <p:spPr>
          <a:xfrm>
            <a:off x="2231136" y="501942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C0000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Pacifico" panose="00000500000000000000" pitchFamily="2" charset="0"/>
              </a:rPr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422052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D694-5994-DA4D-AB46-45481BB937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7850"/>
            <a:ext cx="10515600" cy="559911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C00000"/>
                </a:solidFill>
              </a:rPr>
              <a:t>DEMONSTRATION!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6DE002-B1E8-4151-8968-C9962E8BF2CF}"/>
              </a:ext>
            </a:extLst>
          </p:cNvPr>
          <p:cNvSpPr txBox="1">
            <a:spLocks/>
          </p:cNvSpPr>
          <p:nvPr/>
        </p:nvSpPr>
        <p:spPr>
          <a:xfrm>
            <a:off x="2231136" y="2834640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C0000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Pacifico" panose="00000500000000000000" pitchFamily="2" charset="0"/>
              </a:rPr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63327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DC0E37-1E11-48C5-9730-EF27B2CD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1" y="780585"/>
            <a:ext cx="5529728" cy="47058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0B2C57-BC5A-4F54-A2E6-427AE6EB9F6E}"/>
              </a:ext>
            </a:extLst>
          </p:cNvPr>
          <p:cNvSpPr/>
          <p:nvPr/>
        </p:nvSpPr>
        <p:spPr>
          <a:xfrm>
            <a:off x="2564780" y="4694663"/>
            <a:ext cx="3189249" cy="7917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cifico" panose="00000500000000000000" pitchFamily="2" charset="0"/>
              </a:rPr>
              <a:t>TheCocktailDB.com</a:t>
            </a:r>
          </a:p>
        </p:txBody>
      </p:sp>
      <p:pic>
        <p:nvPicPr>
          <p:cNvPr id="4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AD3718-5D72-462B-8455-7AE37D28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875" y="780585"/>
            <a:ext cx="5984824" cy="47058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DFBD89-8F93-4707-B37D-207B376D57DC}"/>
              </a:ext>
            </a:extLst>
          </p:cNvPr>
          <p:cNvSpPr/>
          <p:nvPr/>
        </p:nvSpPr>
        <p:spPr>
          <a:xfrm>
            <a:off x="8666938" y="4694663"/>
            <a:ext cx="3300761" cy="7917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cifico" panose="00000500000000000000" pitchFamily="2" charset="0"/>
              </a:rPr>
              <a:t>TheMealDB.com</a:t>
            </a:r>
          </a:p>
        </p:txBody>
      </p:sp>
    </p:spTree>
    <p:extLst>
      <p:ext uri="{BB962C8B-B14F-4D97-AF65-F5344CB8AC3E}">
        <p14:creationId xmlns:p14="http://schemas.microsoft.com/office/powerpoint/2010/main" val="77727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9F39-0C67-524F-A5B1-AD294B40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95E1-675B-4B48-8352-8AE44916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68970"/>
            <a:ext cx="7729728" cy="39145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Pair Drinks with meals according to alcohol base. For example, pair a specific protein with a specific alcohol base. Selecting beef would automatically display whiskey cocktails. </a:t>
            </a:r>
          </a:p>
          <a:p>
            <a:r>
              <a:rPr lang="en-US" dirty="0"/>
              <a:t>Allow user to select alcohol base as well as protein base. Display drinks according to alcohol base selection. </a:t>
            </a:r>
          </a:p>
          <a:p>
            <a:r>
              <a:rPr lang="en-US" dirty="0"/>
              <a:t>Display 4 different meals on the page all with the different protein groups, and 4 drinks matched according to predetermined protein/drink base pairings. </a:t>
            </a:r>
          </a:p>
          <a:p>
            <a:r>
              <a:rPr lang="en-US" dirty="0"/>
              <a:t>Add in a search option. </a:t>
            </a:r>
          </a:p>
          <a:p>
            <a:r>
              <a:rPr lang="en-US" dirty="0"/>
              <a:t>Using local storage to store favorite recipes.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C7ED8E-0B2E-4E26-8872-02FF967D0C0B}"/>
              </a:ext>
            </a:extLst>
          </p:cNvPr>
          <p:cNvSpPr txBox="1">
            <a:spLocks/>
          </p:cNvSpPr>
          <p:nvPr/>
        </p:nvSpPr>
        <p:spPr>
          <a:xfrm>
            <a:off x="2231136" y="517367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C0000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cap="none" dirty="0">
                <a:latin typeface="Pacifico" panose="00000500000000000000" pitchFamily="2" charset="0"/>
              </a:rPr>
              <a:t>Directions for 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84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E561-A33A-C446-8BE3-1EF23C6732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66800"/>
            <a:ext cx="7731125" cy="4724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C00000"/>
                </a:solidFill>
              </a:rPr>
              <a:t>Thank you!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0D3E88-96F4-4611-B2EA-9B41ED05D782}"/>
              </a:ext>
            </a:extLst>
          </p:cNvPr>
          <p:cNvSpPr txBox="1">
            <a:spLocks/>
          </p:cNvSpPr>
          <p:nvPr/>
        </p:nvSpPr>
        <p:spPr>
          <a:xfrm>
            <a:off x="2231136" y="2834640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C0000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Pacifico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5759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Pacifico</vt:lpstr>
      <vt:lpstr>Roboto</vt:lpstr>
      <vt:lpstr>Gallery</vt:lpstr>
      <vt:lpstr>PowerPoint Presentation</vt:lpstr>
      <vt:lpstr>PowerPoint Presentation</vt:lpstr>
      <vt:lpstr>Design Process</vt:lpstr>
      <vt:lpstr>Technologies used</vt:lpstr>
      <vt:lpstr>PowerPoint Presentation</vt:lpstr>
      <vt:lpstr>PowerPoint Presentation</vt:lpstr>
      <vt:lpstr>Directions for Future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Kobe Matias</dc:creator>
  <cp:lastModifiedBy>Kobe Matias</cp:lastModifiedBy>
  <cp:revision>4</cp:revision>
  <dcterms:created xsi:type="dcterms:W3CDTF">2020-05-09T01:00:10Z</dcterms:created>
  <dcterms:modified xsi:type="dcterms:W3CDTF">2020-05-09T01:35:46Z</dcterms:modified>
</cp:coreProperties>
</file>