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3" d="100"/>
          <a:sy n="163" d="100"/>
        </p:scale>
        <p:origin x="150" y="15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C16EBC-F8EA-4A8F-824A-67B430E02D58}" type="datetimeFigureOut">
              <a:rPr lang="en-US" smtClean="0"/>
              <a:t>4/25/2017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38044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16EBC-F8EA-4A8F-824A-67B430E02D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167421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16EBC-F8EA-4A8F-824A-67B430E02D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2090668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16EBC-F8EA-4A8F-824A-67B430E02D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3BC2-FFFB-46F4-8CAE-F0DCBE99A4F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2331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16EBC-F8EA-4A8F-824A-67B430E02D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561060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4C16EBC-F8EA-4A8F-824A-67B430E02D58}"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970291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4C16EBC-F8EA-4A8F-824A-67B430E02D58}"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492908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16EBC-F8EA-4A8F-824A-67B430E02D58}"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2383943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16EBC-F8EA-4A8F-824A-67B430E02D58}"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102499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16EBC-F8EA-4A8F-824A-67B430E02D58}"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138747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C16EBC-F8EA-4A8F-824A-67B430E02D58}"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387752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C16EBC-F8EA-4A8F-824A-67B430E02D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366712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C16EBC-F8EA-4A8F-824A-67B430E02D58}"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304386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C16EBC-F8EA-4A8F-824A-67B430E02D58}"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100729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16EBC-F8EA-4A8F-824A-67B430E02D58}"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151556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16EBC-F8EA-4A8F-824A-67B430E02D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96591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16EBC-F8EA-4A8F-824A-67B430E02D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3BC2-FFFB-46F4-8CAE-F0DCBE99A4F6}" type="slidenum">
              <a:rPr lang="en-US" smtClean="0"/>
              <a:t>‹#›</a:t>
            </a:fld>
            <a:endParaRPr lang="en-US"/>
          </a:p>
        </p:txBody>
      </p:sp>
    </p:spTree>
    <p:extLst>
      <p:ext uri="{BB962C8B-B14F-4D97-AF65-F5344CB8AC3E}">
        <p14:creationId xmlns:p14="http://schemas.microsoft.com/office/powerpoint/2010/main" val="208661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C16EBC-F8EA-4A8F-824A-67B430E02D58}" type="datetimeFigureOut">
              <a:rPr lang="en-US" smtClean="0"/>
              <a:t>4/25/2017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293BC2-FFFB-46F4-8CAE-F0DCBE99A4F6}" type="slidenum">
              <a:rPr lang="en-US" smtClean="0"/>
              <a:t>‹#›</a:t>
            </a:fld>
            <a:endParaRPr lang="en-US"/>
          </a:p>
        </p:txBody>
      </p:sp>
    </p:spTree>
    <p:extLst>
      <p:ext uri="{BB962C8B-B14F-4D97-AF65-F5344CB8AC3E}">
        <p14:creationId xmlns:p14="http://schemas.microsoft.com/office/powerpoint/2010/main" val="17354959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oiceittech/voiceit-cpp/blob/master/VoiceIt.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Team 7 – Voice Authentication</a:t>
            </a:r>
            <a:endParaRPr lang="en-US" sz="4400" dirty="0"/>
          </a:p>
        </p:txBody>
      </p:sp>
      <p:sp>
        <p:nvSpPr>
          <p:cNvPr id="3" name="Subtitle 2"/>
          <p:cNvSpPr>
            <a:spLocks noGrp="1"/>
          </p:cNvSpPr>
          <p:nvPr>
            <p:ph type="subTitle" idx="1"/>
          </p:nvPr>
        </p:nvSpPr>
        <p:spPr/>
        <p:txBody>
          <a:bodyPr/>
          <a:lstStyle/>
          <a:p>
            <a:r>
              <a:rPr lang="en-US" dirty="0" smtClean="0"/>
              <a:t>By: Josh Corbin, Devin </a:t>
            </a:r>
            <a:r>
              <a:rPr lang="en-US" dirty="0" err="1" smtClean="0"/>
              <a:t>Kloos</a:t>
            </a:r>
            <a:r>
              <a:rPr lang="en-US" dirty="0" smtClean="0"/>
              <a:t>, Kevin Copper, Patrick Donavan, and Donald Taylor</a:t>
            </a:r>
            <a:endParaRPr lang="en-US" dirty="0"/>
          </a:p>
        </p:txBody>
      </p:sp>
    </p:spTree>
    <p:extLst>
      <p:ext uri="{BB962C8B-B14F-4D97-AF65-F5344CB8AC3E}">
        <p14:creationId xmlns:p14="http://schemas.microsoft.com/office/powerpoint/2010/main" val="1825895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152" y="114425"/>
            <a:ext cx="9905998" cy="1478570"/>
          </a:xfrm>
        </p:spPr>
        <p:txBody>
          <a:bodyPr/>
          <a:lstStyle/>
          <a:p>
            <a:r>
              <a:rPr lang="en-US" dirty="0" smtClean="0"/>
              <a:t>Design – Class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64708" y="1181286"/>
            <a:ext cx="6704886" cy="5342607"/>
          </a:xfrm>
        </p:spPr>
      </p:pic>
    </p:spTree>
    <p:extLst>
      <p:ext uri="{BB962C8B-B14F-4D97-AF65-F5344CB8AC3E}">
        <p14:creationId xmlns:p14="http://schemas.microsoft.com/office/powerpoint/2010/main" val="3506576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Show code…</a:t>
            </a:r>
            <a:endParaRPr lang="en-US" dirty="0"/>
          </a:p>
        </p:txBody>
      </p:sp>
    </p:spTree>
    <p:extLst>
      <p:ext uri="{BB962C8B-B14F-4D97-AF65-F5344CB8AC3E}">
        <p14:creationId xmlns:p14="http://schemas.microsoft.com/office/powerpoint/2010/main" val="544387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Run test cases…</a:t>
            </a:r>
            <a:endParaRPr lang="en-US" dirty="0"/>
          </a:p>
        </p:txBody>
      </p:sp>
    </p:spTree>
    <p:extLst>
      <p:ext uri="{BB962C8B-B14F-4D97-AF65-F5344CB8AC3E}">
        <p14:creationId xmlns:p14="http://schemas.microsoft.com/office/powerpoint/2010/main" val="88794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(2016, April 14). </a:t>
            </a:r>
            <a:r>
              <a:rPr lang="en-US" dirty="0" err="1"/>
              <a:t>VoiceItTech</a:t>
            </a:r>
            <a:r>
              <a:rPr lang="en-US" dirty="0"/>
              <a:t> – </a:t>
            </a:r>
            <a:r>
              <a:rPr lang="en-US" dirty="0" err="1"/>
              <a:t>VoiceIt-cpp</a:t>
            </a:r>
            <a:r>
              <a:rPr lang="en-US" dirty="0"/>
              <a:t>. Retrieved April 25, 2017, from </a:t>
            </a:r>
            <a:r>
              <a:rPr lang="en-US" dirty="0">
                <a:hlinkClick r:id="rId2"/>
              </a:rPr>
              <a:t>https://</a:t>
            </a:r>
            <a:r>
              <a:rPr lang="en-US" dirty="0" smtClean="0">
                <a:hlinkClick r:id="rId2"/>
              </a:rPr>
              <a:t>github.com/voiceittech/voiceit-cpp/blob/master/VoiceIt.h</a:t>
            </a:r>
            <a:endParaRPr lang="en-US" dirty="0" smtClean="0"/>
          </a:p>
          <a:p>
            <a:r>
              <a:rPr lang="en-US" dirty="0" err="1"/>
              <a:t>Schach</a:t>
            </a:r>
            <a:r>
              <a:rPr lang="en-US" dirty="0"/>
              <a:t>, Stephen R. </a:t>
            </a:r>
            <a:r>
              <a:rPr lang="en-US" i="1" dirty="0"/>
              <a:t>Object-Oriented Software Engineering</a:t>
            </a:r>
            <a:r>
              <a:rPr lang="en-US" dirty="0"/>
              <a:t>. 1st ed. New York: McGraw-Hill Higher Education, 2008. Print. </a:t>
            </a:r>
            <a:endParaRPr lang="en-US" dirty="0"/>
          </a:p>
          <a:p>
            <a:endParaRPr lang="en-US" dirty="0"/>
          </a:p>
        </p:txBody>
      </p:sp>
    </p:spTree>
    <p:extLst>
      <p:ext uri="{BB962C8B-B14F-4D97-AF65-F5344CB8AC3E}">
        <p14:creationId xmlns:p14="http://schemas.microsoft.com/office/powerpoint/2010/main" val="29277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090246" y="1840524"/>
            <a:ext cx="9957165" cy="4085493"/>
          </a:xfrm>
        </p:spPr>
        <p:txBody>
          <a:bodyPr>
            <a:noAutofit/>
          </a:bodyPr>
          <a:lstStyle/>
          <a:p>
            <a:r>
              <a:rPr lang="en-US" sz="1400" b="1" dirty="0"/>
              <a:t>Application Domain:</a:t>
            </a:r>
            <a:r>
              <a:rPr lang="en-US" sz="1400" dirty="0"/>
              <a:t> Health care, doctor’s office, hospital</a:t>
            </a:r>
          </a:p>
          <a:p>
            <a:r>
              <a:rPr lang="en-US" sz="1400" b="1" dirty="0"/>
              <a:t>Need:</a:t>
            </a:r>
            <a:r>
              <a:rPr lang="en-US" sz="1400" dirty="0"/>
              <a:t> Voice detection is used to authenticate a user (doctor) so that he/she can read out the vitals, data, and information for that patient (from their medical device).</a:t>
            </a:r>
          </a:p>
          <a:p>
            <a:r>
              <a:rPr lang="en-US" sz="1400" b="1" dirty="0"/>
              <a:t>Perform:</a:t>
            </a:r>
            <a:r>
              <a:rPr lang="en-US" sz="1400" dirty="0"/>
              <a:t> Doctor inputs voice into device for authentication. If the voice patterns match the user who has access privileges to that medical device, then authenticate that user and begin moving on to the next module (i.e. reading off vitals, data, </a:t>
            </a:r>
            <a:r>
              <a:rPr lang="en-US" sz="1400" dirty="0" err="1"/>
              <a:t>etc</a:t>
            </a:r>
            <a:r>
              <a:rPr lang="en-US" sz="1400" dirty="0"/>
              <a:t>).</a:t>
            </a:r>
          </a:p>
          <a:p>
            <a:r>
              <a:rPr lang="en-US" sz="1400" b="1" dirty="0"/>
              <a:t>Users:</a:t>
            </a:r>
            <a:r>
              <a:rPr lang="en-US" sz="1400" dirty="0"/>
              <a:t> People using this software will be the doctor of that patient (HIPPA / privacy).</a:t>
            </a:r>
          </a:p>
          <a:p>
            <a:r>
              <a:rPr lang="en-US" sz="1400" b="1" dirty="0"/>
              <a:t>Deadline:</a:t>
            </a:r>
            <a:r>
              <a:rPr lang="en-US" sz="1400" dirty="0"/>
              <a:t> April 27th, 2017</a:t>
            </a:r>
          </a:p>
          <a:p>
            <a:r>
              <a:rPr lang="en-US" sz="1400" b="1" dirty="0"/>
              <a:t>Reliability:</a:t>
            </a:r>
            <a:r>
              <a:rPr lang="en-US" sz="1400" dirty="0"/>
              <a:t> Product must be operational 99% of the time or the mean time between failures must be at least 4 months.</a:t>
            </a:r>
          </a:p>
          <a:p>
            <a:r>
              <a:rPr lang="en-US" sz="1400" b="1" dirty="0"/>
              <a:t>Is the software affordable / profitable:</a:t>
            </a:r>
            <a:r>
              <a:rPr lang="en-US" sz="1400" dirty="0"/>
              <a:t> Yes. Needed in health care industry.</a:t>
            </a:r>
          </a:p>
          <a:p>
            <a:r>
              <a:rPr lang="en-US" sz="1400" b="1" dirty="0"/>
              <a:t>Glossary:</a:t>
            </a:r>
            <a:r>
              <a:rPr lang="en-US" sz="1400" dirty="0"/>
              <a:t> "Confidential Information" means all business-related information, written or oral, that the Customer discloses or makes available to the Developer, directly or indirectly, through any means of communication or observation. "Software" means the programs created/used for the medical device voice detection system, and all associated documentation and other instructions.</a:t>
            </a:r>
          </a:p>
          <a:p>
            <a:pPr marL="0" indent="0">
              <a:buNone/>
            </a:pPr>
            <a:endParaRPr lang="en-US" sz="800" dirty="0"/>
          </a:p>
        </p:txBody>
      </p:sp>
    </p:spTree>
    <p:extLst>
      <p:ext uri="{BB962C8B-B14F-4D97-AF65-F5344CB8AC3E}">
        <p14:creationId xmlns:p14="http://schemas.microsoft.com/office/powerpoint/2010/main" val="2864607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Business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938" y="1935286"/>
            <a:ext cx="6053809" cy="4664806"/>
          </a:xfrm>
        </p:spPr>
      </p:pic>
    </p:spTree>
    <p:extLst>
      <p:ext uri="{BB962C8B-B14F-4D97-AF65-F5344CB8AC3E}">
        <p14:creationId xmlns:p14="http://schemas.microsoft.com/office/powerpoint/2010/main" val="4046728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 Case 1</a:t>
            </a:r>
            <a:endParaRPr lang="en-US" dirty="0"/>
          </a:p>
        </p:txBody>
      </p:sp>
      <p:sp>
        <p:nvSpPr>
          <p:cNvPr id="3" name="Content Placeholder 2"/>
          <p:cNvSpPr>
            <a:spLocks noGrp="1"/>
          </p:cNvSpPr>
          <p:nvPr>
            <p:ph idx="1"/>
          </p:nvPr>
        </p:nvSpPr>
        <p:spPr>
          <a:xfrm>
            <a:off x="3713831" y="1922277"/>
            <a:ext cx="4761157" cy="1161929"/>
          </a:xfrm>
        </p:spPr>
        <p:txBody>
          <a:bodyPr/>
          <a:lstStyle/>
          <a:p>
            <a:pPr marL="0" indent="0">
              <a:buNone/>
            </a:pPr>
            <a:r>
              <a:rPr lang="en-US" u="sng" dirty="0" smtClean="0"/>
              <a:t>Doctor Successfully Authenticated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409" y="2503241"/>
            <a:ext cx="6858000" cy="3914775"/>
          </a:xfrm>
          <a:prstGeom prst="rect">
            <a:avLst/>
          </a:prstGeom>
        </p:spPr>
      </p:pic>
    </p:spTree>
    <p:extLst>
      <p:ext uri="{BB962C8B-B14F-4D97-AF65-F5344CB8AC3E}">
        <p14:creationId xmlns:p14="http://schemas.microsoft.com/office/powerpoint/2010/main" val="335016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 Case 2</a:t>
            </a:r>
            <a:endParaRPr lang="en-US" dirty="0"/>
          </a:p>
        </p:txBody>
      </p:sp>
      <p:sp>
        <p:nvSpPr>
          <p:cNvPr id="3" name="Content Placeholder 2"/>
          <p:cNvSpPr>
            <a:spLocks noGrp="1"/>
          </p:cNvSpPr>
          <p:nvPr>
            <p:ph idx="1"/>
          </p:nvPr>
        </p:nvSpPr>
        <p:spPr>
          <a:xfrm>
            <a:off x="1141413" y="2431196"/>
            <a:ext cx="5939326" cy="687144"/>
          </a:xfrm>
        </p:spPr>
        <p:txBody>
          <a:bodyPr/>
          <a:lstStyle/>
          <a:p>
            <a:pPr marL="0" indent="0">
              <a:buNone/>
            </a:pPr>
            <a:r>
              <a:rPr lang="en-US" u="sng" dirty="0" smtClean="0"/>
              <a:t>Authentication Failed 3+ Times (Access Denied)</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536" y="972649"/>
            <a:ext cx="3571875" cy="5534025"/>
          </a:xfrm>
          <a:prstGeom prst="rect">
            <a:avLst/>
          </a:prstGeom>
        </p:spPr>
      </p:pic>
    </p:spTree>
    <p:extLst>
      <p:ext uri="{BB962C8B-B14F-4D97-AF65-F5344CB8AC3E}">
        <p14:creationId xmlns:p14="http://schemas.microsoft.com/office/powerpoint/2010/main" val="210018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 Case 3</a:t>
            </a:r>
            <a:endParaRPr lang="en-US" dirty="0"/>
          </a:p>
        </p:txBody>
      </p:sp>
      <p:sp>
        <p:nvSpPr>
          <p:cNvPr id="3" name="Content Placeholder 2"/>
          <p:cNvSpPr>
            <a:spLocks noGrp="1"/>
          </p:cNvSpPr>
          <p:nvPr>
            <p:ph idx="1"/>
          </p:nvPr>
        </p:nvSpPr>
        <p:spPr>
          <a:xfrm>
            <a:off x="1141413" y="2478087"/>
            <a:ext cx="4989757" cy="1472590"/>
          </a:xfrm>
        </p:spPr>
        <p:txBody>
          <a:bodyPr/>
          <a:lstStyle/>
          <a:p>
            <a:pPr marL="0" indent="0">
              <a:buNone/>
            </a:pPr>
            <a:r>
              <a:rPr lang="en-US" dirty="0" smtClean="0"/>
              <a:t>Authentication Failed Less Than 3 Times </a:t>
            </a:r>
          </a:p>
          <a:p>
            <a:pPr marL="0" indent="0">
              <a:buNone/>
            </a:pPr>
            <a:r>
              <a:rPr lang="en-US" dirty="0" smtClean="0"/>
              <a:t>(Re-Attempt Authentication)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833" y="1890887"/>
            <a:ext cx="4236060" cy="4473279"/>
          </a:xfrm>
          <a:prstGeom prst="rect">
            <a:avLst/>
          </a:prstGeom>
        </p:spPr>
      </p:pic>
    </p:spTree>
    <p:extLst>
      <p:ext uri="{BB962C8B-B14F-4D97-AF65-F5344CB8AC3E}">
        <p14:creationId xmlns:p14="http://schemas.microsoft.com/office/powerpoint/2010/main" val="113677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Authentication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677" y="2097088"/>
            <a:ext cx="6663469" cy="3374371"/>
          </a:xfrm>
        </p:spPr>
      </p:pic>
    </p:spTree>
    <p:extLst>
      <p:ext uri="{BB962C8B-B14F-4D97-AF65-F5344CB8AC3E}">
        <p14:creationId xmlns:p14="http://schemas.microsoft.com/office/powerpoint/2010/main" val="64222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Class Requirements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304" y="2097088"/>
            <a:ext cx="8212216" cy="3541712"/>
          </a:xfrm>
        </p:spPr>
      </p:pic>
    </p:spTree>
    <p:extLst>
      <p:ext uri="{BB962C8B-B14F-4D97-AF65-F5344CB8AC3E}">
        <p14:creationId xmlns:p14="http://schemas.microsoft.com/office/powerpoint/2010/main" val="869576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Data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5153" y="2097088"/>
            <a:ext cx="3218517" cy="4202773"/>
          </a:xfrm>
        </p:spPr>
      </p:pic>
    </p:spTree>
    <p:extLst>
      <p:ext uri="{BB962C8B-B14F-4D97-AF65-F5344CB8AC3E}">
        <p14:creationId xmlns:p14="http://schemas.microsoft.com/office/powerpoint/2010/main" val="1379020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TotalTime>
  <Words>136</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Team 7 – Voice Authentication</vt:lpstr>
      <vt:lpstr>Requirements</vt:lpstr>
      <vt:lpstr>Requirements – Business Model</vt:lpstr>
      <vt:lpstr>Requirements – Use Case 1</vt:lpstr>
      <vt:lpstr>Requirements – Use Case 2</vt:lpstr>
      <vt:lpstr>Requirements – Use Case 3</vt:lpstr>
      <vt:lpstr>Analysis – Authentication Process</vt:lpstr>
      <vt:lpstr>Analysis – Class Requirements</vt:lpstr>
      <vt:lpstr>Analysis – Data Flow</vt:lpstr>
      <vt:lpstr>Design – Class Diagram</vt:lpstr>
      <vt:lpstr>Implementation</vt:lpstr>
      <vt:lpstr>Testing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7 – Voice Authentication</dc:title>
  <dc:creator>Owner</dc:creator>
  <cp:lastModifiedBy>Owner</cp:lastModifiedBy>
  <cp:revision>3</cp:revision>
  <dcterms:created xsi:type="dcterms:W3CDTF">2017-04-25T20:02:09Z</dcterms:created>
  <dcterms:modified xsi:type="dcterms:W3CDTF">2017-04-25T20:18:17Z</dcterms:modified>
</cp:coreProperties>
</file>