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20" name="PlaceHolder 2"/>
          <p:cNvSpPr>
            <a:spLocks noGrp="1"/>
          </p:cNvSpPr>
          <p:nvPr>
            <p:ph type="body"/>
          </p:nvPr>
        </p:nvSpPr>
        <p:spPr>
          <a:xfrm>
            <a:off x="1141560" y="224964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1" name="PlaceHolder 3"/>
          <p:cNvSpPr>
            <a:spLocks noGrp="1"/>
          </p:cNvSpPr>
          <p:nvPr>
            <p:ph type="body"/>
          </p:nvPr>
        </p:nvSpPr>
        <p:spPr>
          <a:xfrm>
            <a:off x="1141560" y="409968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23"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4"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5" name="PlaceHolder 4"/>
          <p:cNvSpPr>
            <a:spLocks noGrp="1"/>
          </p:cNvSpPr>
          <p:nvPr>
            <p:ph type="body"/>
          </p:nvPr>
        </p:nvSpPr>
        <p:spPr>
          <a:xfrm>
            <a:off x="621720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6" name="PlaceHolder 5"/>
          <p:cNvSpPr>
            <a:spLocks noGrp="1"/>
          </p:cNvSpPr>
          <p:nvPr>
            <p:ph type="body"/>
          </p:nvPr>
        </p:nvSpPr>
        <p:spPr>
          <a:xfrm>
            <a:off x="114156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28" name="PlaceHolder 2"/>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29" name="PlaceHolder 3"/>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pic>
        <p:nvPicPr>
          <p:cNvPr id="130" name="" descr=""/>
          <p:cNvPicPr/>
          <p:nvPr/>
        </p:nvPicPr>
        <p:blipFill>
          <a:blip r:embed="rId2"/>
          <a:stretch/>
        </p:blipFill>
        <p:spPr>
          <a:xfrm>
            <a:off x="3875040" y="2249280"/>
            <a:ext cx="4438440" cy="3541320"/>
          </a:xfrm>
          <a:prstGeom prst="rect">
            <a:avLst/>
          </a:prstGeom>
          <a:ln>
            <a:noFill/>
          </a:ln>
        </p:spPr>
      </p:pic>
      <p:pic>
        <p:nvPicPr>
          <p:cNvPr id="131" name="" descr=""/>
          <p:cNvPicPr/>
          <p:nvPr/>
        </p:nvPicPr>
        <p:blipFill>
          <a:blip r:embed="rId3"/>
          <a:stretch/>
        </p:blipFill>
        <p:spPr>
          <a:xfrm>
            <a:off x="3875040" y="2249280"/>
            <a:ext cx="4438440" cy="3541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76" name="PlaceHolder 2"/>
          <p:cNvSpPr>
            <a:spLocks noGrp="1"/>
          </p:cNvSpPr>
          <p:nvPr>
            <p:ph type="subTitle"/>
          </p:nvPr>
        </p:nvSpPr>
        <p:spPr>
          <a:xfrm>
            <a:off x="1141560" y="2249640"/>
            <a:ext cx="9905760" cy="3541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78" name="PlaceHolder 2"/>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80" name="PlaceHolder 2"/>
          <p:cNvSpPr>
            <a:spLocks noGrp="1"/>
          </p:cNvSpPr>
          <p:nvPr>
            <p:ph type="body"/>
          </p:nvPr>
        </p:nvSpPr>
        <p:spPr>
          <a:xfrm>
            <a:off x="114156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81" name="PlaceHolder 3"/>
          <p:cNvSpPr>
            <a:spLocks noGrp="1"/>
          </p:cNvSpPr>
          <p:nvPr>
            <p:ph type="body"/>
          </p:nvPr>
        </p:nvSpPr>
        <p:spPr>
          <a:xfrm>
            <a:off x="621720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1141560" y="618480"/>
            <a:ext cx="9905760" cy="6853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85"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86" name="PlaceHolder 3"/>
          <p:cNvSpPr>
            <a:spLocks noGrp="1"/>
          </p:cNvSpPr>
          <p:nvPr>
            <p:ph type="body"/>
          </p:nvPr>
        </p:nvSpPr>
        <p:spPr>
          <a:xfrm>
            <a:off x="114156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87" name="PlaceHolder 4"/>
          <p:cNvSpPr>
            <a:spLocks noGrp="1"/>
          </p:cNvSpPr>
          <p:nvPr>
            <p:ph type="body"/>
          </p:nvPr>
        </p:nvSpPr>
        <p:spPr>
          <a:xfrm>
            <a:off x="621720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99" name="PlaceHolder 2"/>
          <p:cNvSpPr>
            <a:spLocks noGrp="1"/>
          </p:cNvSpPr>
          <p:nvPr>
            <p:ph type="subTitle"/>
          </p:nvPr>
        </p:nvSpPr>
        <p:spPr>
          <a:xfrm>
            <a:off x="1141560" y="2249640"/>
            <a:ext cx="9905760" cy="3541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89" name="PlaceHolder 2"/>
          <p:cNvSpPr>
            <a:spLocks noGrp="1"/>
          </p:cNvSpPr>
          <p:nvPr>
            <p:ph type="body"/>
          </p:nvPr>
        </p:nvSpPr>
        <p:spPr>
          <a:xfrm>
            <a:off x="114156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0"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1" name="PlaceHolder 4"/>
          <p:cNvSpPr>
            <a:spLocks noGrp="1"/>
          </p:cNvSpPr>
          <p:nvPr>
            <p:ph type="body"/>
          </p:nvPr>
        </p:nvSpPr>
        <p:spPr>
          <a:xfrm>
            <a:off x="621720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93"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4"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5" name="PlaceHolder 4"/>
          <p:cNvSpPr>
            <a:spLocks noGrp="1"/>
          </p:cNvSpPr>
          <p:nvPr>
            <p:ph type="body"/>
          </p:nvPr>
        </p:nvSpPr>
        <p:spPr>
          <a:xfrm>
            <a:off x="1141560" y="409968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97" name="PlaceHolder 2"/>
          <p:cNvSpPr>
            <a:spLocks noGrp="1"/>
          </p:cNvSpPr>
          <p:nvPr>
            <p:ph type="body"/>
          </p:nvPr>
        </p:nvSpPr>
        <p:spPr>
          <a:xfrm>
            <a:off x="1141560" y="224964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98" name="PlaceHolder 3"/>
          <p:cNvSpPr>
            <a:spLocks noGrp="1"/>
          </p:cNvSpPr>
          <p:nvPr>
            <p:ph type="body"/>
          </p:nvPr>
        </p:nvSpPr>
        <p:spPr>
          <a:xfrm>
            <a:off x="1141560" y="409968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200"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201"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202" name="PlaceHolder 4"/>
          <p:cNvSpPr>
            <a:spLocks noGrp="1"/>
          </p:cNvSpPr>
          <p:nvPr>
            <p:ph type="body"/>
          </p:nvPr>
        </p:nvSpPr>
        <p:spPr>
          <a:xfrm>
            <a:off x="621720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203" name="PlaceHolder 5"/>
          <p:cNvSpPr>
            <a:spLocks noGrp="1"/>
          </p:cNvSpPr>
          <p:nvPr>
            <p:ph type="body"/>
          </p:nvPr>
        </p:nvSpPr>
        <p:spPr>
          <a:xfrm>
            <a:off x="114156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205" name="PlaceHolder 2"/>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206" name="PlaceHolder 3"/>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pic>
        <p:nvPicPr>
          <p:cNvPr id="207" name="" descr=""/>
          <p:cNvPicPr/>
          <p:nvPr/>
        </p:nvPicPr>
        <p:blipFill>
          <a:blip r:embed="rId2"/>
          <a:stretch/>
        </p:blipFill>
        <p:spPr>
          <a:xfrm>
            <a:off x="3875040" y="2249280"/>
            <a:ext cx="4438440" cy="3541320"/>
          </a:xfrm>
          <a:prstGeom prst="rect">
            <a:avLst/>
          </a:prstGeom>
          <a:ln>
            <a:noFill/>
          </a:ln>
        </p:spPr>
      </p:pic>
      <p:pic>
        <p:nvPicPr>
          <p:cNvPr id="208" name="" descr=""/>
          <p:cNvPicPr/>
          <p:nvPr/>
        </p:nvPicPr>
        <p:blipFill>
          <a:blip r:embed="rId3"/>
          <a:stretch/>
        </p:blipFill>
        <p:spPr>
          <a:xfrm>
            <a:off x="3875040" y="2249280"/>
            <a:ext cx="4438440" cy="3541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01" name="PlaceHolder 2"/>
          <p:cNvSpPr>
            <a:spLocks noGrp="1"/>
          </p:cNvSpPr>
          <p:nvPr>
            <p:ph type="body"/>
          </p:nvPr>
        </p:nvSpPr>
        <p:spPr>
          <a:xfrm>
            <a:off x="1141560" y="2249640"/>
            <a:ext cx="990576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03" name="PlaceHolder 2"/>
          <p:cNvSpPr>
            <a:spLocks noGrp="1"/>
          </p:cNvSpPr>
          <p:nvPr>
            <p:ph type="body"/>
          </p:nvPr>
        </p:nvSpPr>
        <p:spPr>
          <a:xfrm>
            <a:off x="114156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04" name="PlaceHolder 3"/>
          <p:cNvSpPr>
            <a:spLocks noGrp="1"/>
          </p:cNvSpPr>
          <p:nvPr>
            <p:ph type="body"/>
          </p:nvPr>
        </p:nvSpPr>
        <p:spPr>
          <a:xfrm>
            <a:off x="621720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1560" y="618480"/>
            <a:ext cx="9905760" cy="6853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08"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09" name="PlaceHolder 3"/>
          <p:cNvSpPr>
            <a:spLocks noGrp="1"/>
          </p:cNvSpPr>
          <p:nvPr>
            <p:ph type="body"/>
          </p:nvPr>
        </p:nvSpPr>
        <p:spPr>
          <a:xfrm>
            <a:off x="114156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0" name="PlaceHolder 4"/>
          <p:cNvSpPr>
            <a:spLocks noGrp="1"/>
          </p:cNvSpPr>
          <p:nvPr>
            <p:ph type="body"/>
          </p:nvPr>
        </p:nvSpPr>
        <p:spPr>
          <a:xfrm>
            <a:off x="621720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12" name="PlaceHolder 2"/>
          <p:cNvSpPr>
            <a:spLocks noGrp="1"/>
          </p:cNvSpPr>
          <p:nvPr>
            <p:ph type="body"/>
          </p:nvPr>
        </p:nvSpPr>
        <p:spPr>
          <a:xfrm>
            <a:off x="1141560" y="2249640"/>
            <a:ext cx="4833720" cy="35413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3"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4" name="PlaceHolder 4"/>
          <p:cNvSpPr>
            <a:spLocks noGrp="1"/>
          </p:cNvSpPr>
          <p:nvPr>
            <p:ph type="body"/>
          </p:nvPr>
        </p:nvSpPr>
        <p:spPr>
          <a:xfrm>
            <a:off x="6217200" y="409968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p:spPr>
        <p:txBody>
          <a:bodyPr lIns="0" rIns="0" tIns="0" bIns="0" anchor="ctr"/>
          <a:p>
            <a:endParaRPr b="0" lang="en-US" sz="1800" spc="-1" strike="noStrike">
              <a:solidFill>
                <a:srgbClr val="ffffff"/>
              </a:solidFill>
              <a:uFill>
                <a:solidFill>
                  <a:srgbClr val="ffffff"/>
                </a:solidFill>
              </a:uFill>
              <a:latin typeface="Tw Cen MT"/>
            </a:endParaRPr>
          </a:p>
        </p:txBody>
      </p:sp>
      <p:sp>
        <p:nvSpPr>
          <p:cNvPr id="116" name="PlaceHolder 2"/>
          <p:cNvSpPr>
            <a:spLocks noGrp="1"/>
          </p:cNvSpPr>
          <p:nvPr>
            <p:ph type="body"/>
          </p:nvPr>
        </p:nvSpPr>
        <p:spPr>
          <a:xfrm>
            <a:off x="114156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7" name="PlaceHolder 3"/>
          <p:cNvSpPr>
            <a:spLocks noGrp="1"/>
          </p:cNvSpPr>
          <p:nvPr>
            <p:ph type="body"/>
          </p:nvPr>
        </p:nvSpPr>
        <p:spPr>
          <a:xfrm>
            <a:off x="6217200" y="2249640"/>
            <a:ext cx="483372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
        <p:nvSpPr>
          <p:cNvPr id="118" name="PlaceHolder 4"/>
          <p:cNvSpPr>
            <a:spLocks noGrp="1"/>
          </p:cNvSpPr>
          <p:nvPr>
            <p:ph type="body"/>
          </p:nvPr>
        </p:nvSpPr>
        <p:spPr>
          <a:xfrm>
            <a:off x="1141560" y="4099680"/>
            <a:ext cx="9905760" cy="1689120"/>
          </a:xfrm>
          <a:prstGeom prst="rect">
            <a:avLst/>
          </a:prstGeom>
        </p:spPr>
        <p:txBody>
          <a:bodyPr lIns="0" rIns="0" tIns="0" bIns="0"/>
          <a:p>
            <a:endParaRPr b="0" lang="en-US" sz="2400" spc="-1" strike="noStrike">
              <a:solidFill>
                <a:srgbClr val="ffffff"/>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stretch/>
        </p:blipFill>
        <p:spPr>
          <a:xfrm>
            <a:off x="0" y="0"/>
            <a:ext cx="12191760" cy="6857640"/>
          </a:xfrm>
          <a:prstGeom prst="rect">
            <a:avLst/>
          </a:prstGeom>
          <a:ln>
            <a:noFill/>
          </a:ln>
        </p:spPr>
      </p:pic>
      <p:sp>
        <p:nvSpPr>
          <p:cNvPr id="1"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 name="CustomShape 2"/>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3" name="CustomShape 3"/>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 name="CustomShape 4"/>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 name="CustomShape 5"/>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 name="CustomShape 6"/>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 name="CustomShape 7"/>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 name="CustomShape 8"/>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 name="CustomShape 9"/>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0" name="CustomShape 10"/>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1" name="CustomShape 11"/>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2" name="Line 12"/>
          <p:cNvSpPr/>
          <p:nvPr/>
        </p:nvSpPr>
        <p:spPr>
          <a:xfrm>
            <a:off x="-4680" y="9360"/>
            <a:ext cx="360" cy="360"/>
          </a:xfrm>
          <a:prstGeom prst="line">
            <a:avLst/>
          </a:prstGeom>
          <a:ln>
            <a:solidFill>
              <a:srgbClr val="ffffff"/>
            </a:solidFill>
          </a:ln>
        </p:spPr>
        <p:style>
          <a:lnRef idx="0"/>
          <a:fillRef idx="0"/>
          <a:effectRef idx="0"/>
          <a:fontRef idx="minor"/>
        </p:style>
      </p:sp>
      <p:sp>
        <p:nvSpPr>
          <p:cNvPr id="13" name="CustomShape 13"/>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 name="CustomShape 14"/>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 name="CustomShape 15"/>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6" name="CustomShape 16"/>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7"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8" name="CustomShape 18"/>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9" name="CustomShape 19"/>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0" name="CustomShape 20"/>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1" name="CustomShape 21"/>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2" name="CustomShape 22"/>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3" name="CustomShape 23"/>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4" name="CustomShape 24"/>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5" name="CustomShape 25"/>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6" name="CustomShape 26"/>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7" name="CustomShape 27"/>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28" name="CustomShape 28"/>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29" name="CustomShape 29"/>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0" name="CustomShape 30"/>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1" name="CustomShape 31"/>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2" name="CustomShape 32"/>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3" name="CustomShape 33"/>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4" name="CustomShape 34"/>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5" name="CustomShape 35"/>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6" name="CustomShape 36"/>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37"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pic>
        <p:nvPicPr>
          <p:cNvPr id="38" name="Picture 2" descr=""/>
          <p:cNvPicPr/>
          <p:nvPr/>
        </p:nvPicPr>
        <p:blipFill>
          <a:blip r:embed="rId4"/>
          <a:stretch/>
        </p:blipFill>
        <p:spPr>
          <a:xfrm>
            <a:off x="0" y="0"/>
            <a:ext cx="12191760" cy="6857640"/>
          </a:xfrm>
          <a:prstGeom prst="rect">
            <a:avLst/>
          </a:prstGeom>
          <a:ln>
            <a:noFill/>
          </a:ln>
        </p:spPr>
      </p:pic>
      <p:sp>
        <p:nvSpPr>
          <p:cNvPr id="39" name="CustomShape 38"/>
          <p:cNvSpPr/>
          <p:nvPr/>
        </p:nvSpPr>
        <p:spPr>
          <a:xfrm>
            <a:off x="1209600" y="468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0" name="CustomShape 39"/>
          <p:cNvSpPr/>
          <p:nvPr/>
        </p:nvSpPr>
        <p:spPr>
          <a:xfrm>
            <a:off x="112860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1" name="CustomShape 40"/>
          <p:cNvSpPr/>
          <p:nvPr/>
        </p:nvSpPr>
        <p:spPr>
          <a:xfrm>
            <a:off x="112392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2" name="CustomShape 41"/>
          <p:cNvSpPr/>
          <p:nvPr/>
        </p:nvSpPr>
        <p:spPr>
          <a:xfrm>
            <a:off x="414360" y="9360"/>
            <a:ext cx="28080" cy="44812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3" name="CustomShape 42"/>
          <p:cNvSpPr/>
          <p:nvPr/>
        </p:nvSpPr>
        <p:spPr>
          <a:xfrm>
            <a:off x="3333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4" name="CustomShape 43"/>
          <p:cNvSpPr/>
          <p:nvPr/>
        </p:nvSpPr>
        <p:spPr>
          <a:xfrm>
            <a:off x="190440" y="9360"/>
            <a:ext cx="151920" cy="90756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5" name="CustomShape 44"/>
          <p:cNvSpPr/>
          <p:nvPr/>
        </p:nvSpPr>
        <p:spPr>
          <a:xfrm>
            <a:off x="1290600" y="14400"/>
            <a:ext cx="375840" cy="180144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6" name="CustomShape 45"/>
          <p:cNvSpPr/>
          <p:nvPr/>
        </p:nvSpPr>
        <p:spPr>
          <a:xfrm>
            <a:off x="1600200" y="18018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7" name="CustomShape 46"/>
          <p:cNvSpPr/>
          <p:nvPr/>
        </p:nvSpPr>
        <p:spPr>
          <a:xfrm>
            <a:off x="1380960" y="9360"/>
            <a:ext cx="371160" cy="142524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8" name="CustomShape 47"/>
          <p:cNvSpPr/>
          <p:nvPr/>
        </p:nvSpPr>
        <p:spPr>
          <a:xfrm>
            <a:off x="164304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49" name="CustomShape 48"/>
          <p:cNvSpPr/>
          <p:nvPr/>
        </p:nvSpPr>
        <p:spPr>
          <a:xfrm>
            <a:off x="1685880" y="14209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0" name="CustomShape 49"/>
          <p:cNvSpPr/>
          <p:nvPr/>
        </p:nvSpPr>
        <p:spPr>
          <a:xfrm>
            <a:off x="1685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1" name="CustomShape 50"/>
          <p:cNvSpPr/>
          <p:nvPr/>
        </p:nvSpPr>
        <p:spPr>
          <a:xfrm>
            <a:off x="1743120" y="4680"/>
            <a:ext cx="418680" cy="52200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2" name="CustomShape 51"/>
          <p:cNvSpPr/>
          <p:nvPr/>
        </p:nvSpPr>
        <p:spPr>
          <a:xfrm>
            <a:off x="211932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3" name="CustomShape 52"/>
          <p:cNvSpPr/>
          <p:nvPr/>
        </p:nvSpPr>
        <p:spPr>
          <a:xfrm>
            <a:off x="952560" y="4680"/>
            <a:ext cx="151920" cy="90756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4" name="CustomShape 53"/>
          <p:cNvSpPr/>
          <p:nvPr/>
        </p:nvSpPr>
        <p:spPr>
          <a:xfrm>
            <a:off x="86688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5" name="CustomShape 54"/>
          <p:cNvSpPr/>
          <p:nvPr/>
        </p:nvSpPr>
        <p:spPr>
          <a:xfrm>
            <a:off x="890640" y="15541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6" name="CustomShape 55"/>
          <p:cNvSpPr/>
          <p:nvPr/>
        </p:nvSpPr>
        <p:spPr>
          <a:xfrm>
            <a:off x="738360" y="5622840"/>
            <a:ext cx="337680" cy="121572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7" name="CustomShape 56"/>
          <p:cNvSpPr/>
          <p:nvPr/>
        </p:nvSpPr>
        <p:spPr>
          <a:xfrm>
            <a:off x="647640" y="5479920"/>
            <a:ext cx="156960" cy="15696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8" name="CustomShape 57"/>
          <p:cNvSpPr/>
          <p:nvPr/>
        </p:nvSpPr>
        <p:spPr>
          <a:xfrm>
            <a:off x="66600" y="903240"/>
            <a:ext cx="190080" cy="1900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59" name="CustomShape 58"/>
          <p:cNvSpPr/>
          <p:nvPr/>
        </p:nvSpPr>
        <p:spPr>
          <a:xfrm>
            <a:off x="0" y="3897360"/>
            <a:ext cx="132840" cy="266400"/>
          </a:xfrm>
          <a:custGeom>
            <a:avLst/>
            <a:gdLst/>
            <a:ahLst/>
            <a:rect l="l" t="t" r="r" b="b"/>
            <a:pathLst>
              <a:path w="84" h="168">
                <a:moveTo>
                  <a:pt x="69" y="168"/>
                </a:moveTo>
                <a:lnTo>
                  <a:pt x="0" y="6"/>
                </a:lnTo>
                <a:lnTo>
                  <a:pt x="12" y="0"/>
                </a:lnTo>
                <a:lnTo>
                  <a:pt x="84" y="162"/>
                </a:lnTo>
                <a:lnTo>
                  <a:pt x="69" y="16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0" name="CustomShape 59"/>
          <p:cNvSpPr/>
          <p:nvPr/>
        </p:nvSpPr>
        <p:spPr>
          <a:xfrm>
            <a:off x="66600" y="414972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1" name="CustomShape 60"/>
          <p:cNvSpPr/>
          <p:nvPr/>
        </p:nvSpPr>
        <p:spPr>
          <a:xfrm>
            <a:off x="0" y="1644480"/>
            <a:ext cx="132840" cy="269640"/>
          </a:xfrm>
          <a:custGeom>
            <a:avLst/>
            <a:gdLst/>
            <a:ahLst/>
            <a:rect l="l" t="t" r="r" b="b"/>
            <a:pathLst>
              <a:path w="84" h="170">
                <a:moveTo>
                  <a:pt x="12" y="170"/>
                </a:moveTo>
                <a:lnTo>
                  <a:pt x="0" y="164"/>
                </a:lnTo>
                <a:lnTo>
                  <a:pt x="69" y="0"/>
                </a:lnTo>
                <a:lnTo>
                  <a:pt x="84" y="6"/>
                </a:lnTo>
                <a:lnTo>
                  <a:pt x="12" y="17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2" name="CustomShape 61"/>
          <p:cNvSpPr/>
          <p:nvPr/>
        </p:nvSpPr>
        <p:spPr>
          <a:xfrm>
            <a:off x="66600" y="14684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3" name="CustomShape 62"/>
          <p:cNvSpPr/>
          <p:nvPr/>
        </p:nvSpPr>
        <p:spPr>
          <a:xfrm>
            <a:off x="695160" y="4680"/>
            <a:ext cx="309240" cy="155844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4" name="CustomShape 63"/>
          <p:cNvSpPr/>
          <p:nvPr/>
        </p:nvSpPr>
        <p:spPr>
          <a:xfrm>
            <a:off x="57240" y="48816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5" name="CustomShape 64"/>
          <p:cNvSpPr/>
          <p:nvPr/>
        </p:nvSpPr>
        <p:spPr>
          <a:xfrm>
            <a:off x="138240" y="5060880"/>
            <a:ext cx="304560" cy="177768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6" name="CustomShape 65"/>
          <p:cNvSpPr/>
          <p:nvPr/>
        </p:nvSpPr>
        <p:spPr>
          <a:xfrm>
            <a:off x="561960" y="64310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7" name="CustomShape 66"/>
          <p:cNvSpPr/>
          <p:nvPr/>
        </p:nvSpPr>
        <p:spPr>
          <a:xfrm>
            <a:off x="642960" y="6610320"/>
            <a:ext cx="23400" cy="24264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8" name="CustomShape 67"/>
          <p:cNvSpPr/>
          <p:nvPr/>
        </p:nvSpPr>
        <p:spPr>
          <a:xfrm>
            <a:off x="76320" y="6431040"/>
            <a:ext cx="190080" cy="18864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69" name="CustomShape 68"/>
          <p:cNvSpPr/>
          <p:nvPr/>
        </p:nvSpPr>
        <p:spPr>
          <a:xfrm>
            <a:off x="0" y="5978520"/>
            <a:ext cx="190080" cy="46152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0" name="CustomShape 69"/>
          <p:cNvSpPr/>
          <p:nvPr/>
        </p:nvSpPr>
        <p:spPr>
          <a:xfrm>
            <a:off x="1014480" y="1801800"/>
            <a:ext cx="213840" cy="75528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1" name="CustomShape 70"/>
          <p:cNvSpPr/>
          <p:nvPr/>
        </p:nvSpPr>
        <p:spPr>
          <a:xfrm>
            <a:off x="938160" y="2548080"/>
            <a:ext cx="166320" cy="15984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2" name="CustomShape 71"/>
          <p:cNvSpPr/>
          <p:nvPr/>
        </p:nvSpPr>
        <p:spPr>
          <a:xfrm>
            <a:off x="595440" y="4680"/>
            <a:ext cx="637920" cy="402552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3" name="CustomShape 72"/>
          <p:cNvSpPr/>
          <p:nvPr/>
        </p:nvSpPr>
        <p:spPr>
          <a:xfrm>
            <a:off x="122400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4" name="CustomShape 73"/>
          <p:cNvSpPr/>
          <p:nvPr/>
        </p:nvSpPr>
        <p:spPr>
          <a:xfrm>
            <a:off x="1300320" y="1849320"/>
            <a:ext cx="109080" cy="10764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5" name="CustomShape 74"/>
          <p:cNvSpPr/>
          <p:nvPr/>
        </p:nvSpPr>
        <p:spPr>
          <a:xfrm>
            <a:off x="281160" y="3417840"/>
            <a:ext cx="142560" cy="47448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6" name="CustomShape 75"/>
          <p:cNvSpPr/>
          <p:nvPr/>
        </p:nvSpPr>
        <p:spPr>
          <a:xfrm>
            <a:off x="237960" y="3882960"/>
            <a:ext cx="109080" cy="10908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7" name="CustomShape 76"/>
          <p:cNvSpPr/>
          <p:nvPr/>
        </p:nvSpPr>
        <p:spPr>
          <a:xfrm>
            <a:off x="4680" y="2166840"/>
            <a:ext cx="114120" cy="45216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8" name="CustomShape 77"/>
          <p:cNvSpPr/>
          <p:nvPr/>
        </p:nvSpPr>
        <p:spPr>
          <a:xfrm>
            <a:off x="52560" y="2066760"/>
            <a:ext cx="109080" cy="1090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79" name="CustomShape 78"/>
          <p:cNvSpPr/>
          <p:nvPr/>
        </p:nvSpPr>
        <p:spPr>
          <a:xfrm>
            <a:off x="122868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0" name="CustomShape 79"/>
          <p:cNvSpPr/>
          <p:nvPr/>
        </p:nvSpPr>
        <p:spPr>
          <a:xfrm>
            <a:off x="1319040" y="5041800"/>
            <a:ext cx="371160" cy="180144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1" name="CustomShape 80"/>
          <p:cNvSpPr/>
          <p:nvPr/>
        </p:nvSpPr>
        <p:spPr>
          <a:xfrm>
            <a:off x="114768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2" name="CustomShape 81"/>
          <p:cNvSpPr/>
          <p:nvPr/>
        </p:nvSpPr>
        <p:spPr>
          <a:xfrm>
            <a:off x="819000" y="3983040"/>
            <a:ext cx="347400" cy="286020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3" name="CustomShape 82"/>
          <p:cNvSpPr/>
          <p:nvPr/>
        </p:nvSpPr>
        <p:spPr>
          <a:xfrm>
            <a:off x="728640" y="380700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4" name="CustomShape 83"/>
          <p:cNvSpPr/>
          <p:nvPr/>
        </p:nvSpPr>
        <p:spPr>
          <a:xfrm>
            <a:off x="162396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5" name="CustomShape 84"/>
          <p:cNvSpPr/>
          <p:nvPr/>
        </p:nvSpPr>
        <p:spPr>
          <a:xfrm>
            <a:off x="1405080" y="5423040"/>
            <a:ext cx="371160" cy="142524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6" name="CustomShape 85"/>
          <p:cNvSpPr/>
          <p:nvPr/>
        </p:nvSpPr>
        <p:spPr>
          <a:xfrm>
            <a:off x="166680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7" name="CustomShape 86"/>
          <p:cNvSpPr/>
          <p:nvPr/>
        </p:nvSpPr>
        <p:spPr>
          <a:xfrm>
            <a:off x="170964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8" name="CustomShape 87"/>
          <p:cNvSpPr/>
          <p:nvPr/>
        </p:nvSpPr>
        <p:spPr>
          <a:xfrm>
            <a:off x="170964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89" name="CustomShape 88"/>
          <p:cNvSpPr/>
          <p:nvPr/>
        </p:nvSpPr>
        <p:spPr>
          <a:xfrm>
            <a:off x="1766880" y="6330960"/>
            <a:ext cx="418680" cy="52668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0" name="CustomShape 89"/>
          <p:cNvSpPr/>
          <p:nvPr/>
        </p:nvSpPr>
        <p:spPr>
          <a:xfrm>
            <a:off x="214776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1" name="CustomShape 90"/>
          <p:cNvSpPr/>
          <p:nvPr/>
        </p:nvSpPr>
        <p:spPr>
          <a:xfrm>
            <a:off x="504720" y="9360"/>
            <a:ext cx="232920" cy="510336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2" name="CustomShape 91"/>
          <p:cNvSpPr/>
          <p:nvPr/>
        </p:nvSpPr>
        <p:spPr>
          <a:xfrm>
            <a:off x="633240" y="5103720"/>
            <a:ext cx="185400" cy="18540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93" name="PlaceHolder 92"/>
          <p:cNvSpPr>
            <a:spLocks noGrp="1"/>
          </p:cNvSpPr>
          <p:nvPr>
            <p:ph type="title"/>
          </p:nvPr>
        </p:nvSpPr>
        <p:spPr>
          <a:xfrm>
            <a:off x="1876320" y="1122480"/>
            <a:ext cx="8791200" cy="2387160"/>
          </a:xfrm>
          <a:prstGeom prst="rect">
            <a:avLst/>
          </a:prstGeom>
        </p:spPr>
        <p:txBody>
          <a:bodyPr anchor="b"/>
          <a:p>
            <a:pPr>
              <a:lnSpc>
                <a:spcPct val="100000"/>
              </a:lnSpc>
            </a:pPr>
            <a:r>
              <a:rPr b="0" lang="en-US" sz="4800" spc="-1" strike="noStrike" cap="all">
                <a:solidFill>
                  <a:srgbClr val="ffffff"/>
                </a:solidFill>
                <a:uFill>
                  <a:solidFill>
                    <a:srgbClr val="ffffff"/>
                  </a:solidFill>
                </a:uFill>
                <a:latin typeface="Tw Cen MT"/>
              </a:rPr>
              <a:t>Click to edit Master title style</a:t>
            </a:r>
            <a:endParaRPr b="0" lang="en-US" sz="1800" spc="-1" strike="noStrike">
              <a:solidFill>
                <a:srgbClr val="ffffff"/>
              </a:solidFill>
              <a:uFill>
                <a:solidFill>
                  <a:srgbClr val="ffffff"/>
                </a:solidFill>
              </a:uFill>
              <a:latin typeface="Tw Cen MT"/>
            </a:endParaRPr>
          </a:p>
        </p:txBody>
      </p:sp>
      <p:sp>
        <p:nvSpPr>
          <p:cNvPr id="94" name="PlaceHolder 93"/>
          <p:cNvSpPr>
            <a:spLocks noGrp="1"/>
          </p:cNvSpPr>
          <p:nvPr>
            <p:ph type="dt"/>
          </p:nvPr>
        </p:nvSpPr>
        <p:spPr>
          <a:xfrm>
            <a:off x="7077600" y="5410080"/>
            <a:ext cx="2742840" cy="364680"/>
          </a:xfrm>
          <a:prstGeom prst="rect">
            <a:avLst/>
          </a:prstGeom>
        </p:spPr>
        <p:txBody>
          <a:bodyPr anchor="ctr"/>
          <a:p>
            <a:pPr algn="r">
              <a:lnSpc>
                <a:spcPct val="100000"/>
              </a:lnSpc>
            </a:pPr>
            <a:r>
              <a:rPr b="0" lang="en-US" sz="1050" spc="-1" strike="noStrike">
                <a:solidFill>
                  <a:srgbClr val="ffffff"/>
                </a:solidFill>
                <a:uFill>
                  <a:solidFill>
                    <a:srgbClr val="ffffff"/>
                  </a:solidFill>
                </a:uFill>
                <a:latin typeface="Tw Cen MT"/>
              </a:rPr>
              <a:t>4/27/17</a:t>
            </a:r>
            <a:endParaRPr b="0" lang="en-US" sz="1400" spc="-1" strike="noStrike">
              <a:solidFill>
                <a:srgbClr val="000000"/>
              </a:solidFill>
              <a:uFill>
                <a:solidFill>
                  <a:srgbClr val="ffffff"/>
                </a:solidFill>
              </a:uFill>
              <a:latin typeface="Times New Roman"/>
            </a:endParaRPr>
          </a:p>
        </p:txBody>
      </p:sp>
      <p:sp>
        <p:nvSpPr>
          <p:cNvPr id="95" name="PlaceHolder 94"/>
          <p:cNvSpPr>
            <a:spLocks noGrp="1"/>
          </p:cNvSpPr>
          <p:nvPr>
            <p:ph type="ftr"/>
          </p:nvPr>
        </p:nvSpPr>
        <p:spPr>
          <a:xfrm>
            <a:off x="1876320" y="5410080"/>
            <a:ext cx="51246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6" name="PlaceHolder 95"/>
          <p:cNvSpPr>
            <a:spLocks noGrp="1"/>
          </p:cNvSpPr>
          <p:nvPr>
            <p:ph type="sldNum"/>
          </p:nvPr>
        </p:nvSpPr>
        <p:spPr>
          <a:xfrm>
            <a:off x="9896760" y="5410080"/>
            <a:ext cx="770760" cy="364680"/>
          </a:xfrm>
          <a:prstGeom prst="rect">
            <a:avLst/>
          </a:prstGeom>
        </p:spPr>
        <p:txBody>
          <a:bodyPr anchor="ctr"/>
          <a:p>
            <a:pPr algn="r">
              <a:lnSpc>
                <a:spcPct val="100000"/>
              </a:lnSpc>
            </a:pPr>
            <a:fld id="{913CD18D-FA86-44A4-BBBC-3D40577B3472}" type="slidenum">
              <a:rPr b="0" lang="en-US" sz="105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
        <p:nvSpPr>
          <p:cNvPr id="97" name="PlaceHolder 96"/>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Click to edit the outline text format</a:t>
            </a:r>
            <a:endParaRPr b="0" lang="en-US" sz="2400" spc="-1" strike="noStrike">
              <a:solidFill>
                <a:srgbClr val="ffffff"/>
              </a:solidFill>
              <a:uFill>
                <a:solidFill>
                  <a:srgbClr val="ffffff"/>
                </a:solidFill>
              </a:uFill>
              <a:latin typeface="Tw Cen MT"/>
            </a:endParaRPr>
          </a:p>
          <a:p>
            <a:pPr lvl="1" marL="864000" indent="-324000">
              <a:buClr>
                <a:srgbClr val="000000"/>
              </a:buClr>
              <a:buSzPct val="75000"/>
              <a:buFont typeface="Symbol" charset="2"/>
              <a:buChar char=""/>
            </a:pPr>
            <a:r>
              <a:rPr b="0" lang="en-US" sz="1800" spc="-1" strike="noStrike">
                <a:solidFill>
                  <a:srgbClr val="ffffff"/>
                </a:solidFill>
                <a:uFill>
                  <a:solidFill>
                    <a:srgbClr val="ffffff"/>
                  </a:solidFill>
                </a:uFill>
                <a:latin typeface="Tw Cen MT"/>
              </a:rPr>
              <a:t>Second Outline Level</a:t>
            </a:r>
            <a:endParaRPr b="0" lang="en-US" sz="1800" spc="-1" strike="noStrike">
              <a:solidFill>
                <a:srgbClr val="ffffff"/>
              </a:solidFill>
              <a:uFill>
                <a:solidFill>
                  <a:srgbClr val="ffffff"/>
                </a:solidFill>
              </a:uFill>
              <a:latin typeface="Tw Cen MT"/>
            </a:endParaRPr>
          </a:p>
          <a:p>
            <a:pPr lvl="2" marL="1296000" indent="-288000">
              <a:buClr>
                <a:srgbClr val="000000"/>
              </a:buClr>
              <a:buSzPct val="45000"/>
              <a:buFont typeface="Wingdings" charset="2"/>
              <a:buChar char=""/>
            </a:pPr>
            <a:r>
              <a:rPr b="0" lang="en-US" sz="1600" spc="-1" strike="noStrike">
                <a:solidFill>
                  <a:srgbClr val="ffffff"/>
                </a:solidFill>
                <a:uFill>
                  <a:solidFill>
                    <a:srgbClr val="ffffff"/>
                  </a:solidFill>
                </a:uFill>
                <a:latin typeface="Tw Cen MT"/>
              </a:rPr>
              <a:t>Third Outline Level</a:t>
            </a:r>
            <a:endParaRPr b="0" lang="en-US" sz="1600" spc="-1" strike="noStrike">
              <a:solidFill>
                <a:srgbClr val="ffffff"/>
              </a:solidFill>
              <a:uFill>
                <a:solidFill>
                  <a:srgbClr val="ffffff"/>
                </a:solidFill>
              </a:uFill>
              <a:latin typeface="Tw Cen MT"/>
            </a:endParaRPr>
          </a:p>
          <a:p>
            <a:pPr lvl="3" marL="1728000" indent="-216000">
              <a:buClr>
                <a:srgbClr val="000000"/>
              </a:buClr>
              <a:buSzPct val="75000"/>
              <a:buFont typeface="Symbol" charset="2"/>
              <a:buChar char=""/>
            </a:pPr>
            <a:r>
              <a:rPr b="0" lang="en-US" sz="1600" spc="-1" strike="noStrike">
                <a:solidFill>
                  <a:srgbClr val="ffffff"/>
                </a:solidFill>
                <a:uFill>
                  <a:solidFill>
                    <a:srgbClr val="ffffff"/>
                  </a:solidFill>
                </a:uFill>
                <a:latin typeface="Tw Cen MT"/>
              </a:rPr>
              <a:t>Fourth Outline Level</a:t>
            </a:r>
            <a:endParaRPr b="0" lang="en-US" sz="1600" spc="-1" strike="noStrike">
              <a:solidFill>
                <a:srgbClr val="ffffff"/>
              </a:solidFill>
              <a:uFill>
                <a:solidFill>
                  <a:srgbClr val="ffffff"/>
                </a:solidFill>
              </a:uFill>
              <a:latin typeface="Tw Cen MT"/>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Fifth Outline Level</a:t>
            </a:r>
            <a:endParaRPr b="0" lang="en-US" sz="2000" spc="-1" strike="noStrike">
              <a:solidFill>
                <a:srgbClr val="ffffff"/>
              </a:solidFill>
              <a:uFill>
                <a:solidFill>
                  <a:srgbClr val="ffffff"/>
                </a:solidFill>
              </a:uFill>
              <a:latin typeface="Tw Cen MT"/>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Sixth Outline Level</a:t>
            </a:r>
            <a:endParaRPr b="0" lang="en-US" sz="2000" spc="-1" strike="noStrike">
              <a:solidFill>
                <a:srgbClr val="ffffff"/>
              </a:solidFill>
              <a:uFill>
                <a:solidFill>
                  <a:srgbClr val="ffffff"/>
                </a:solidFill>
              </a:uFill>
              <a:latin typeface="Tw Cen MT"/>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Seventh Outline Level</a:t>
            </a:r>
            <a:endParaRPr b="0" lang="en-US" sz="2000" spc="-1" strike="noStrike">
              <a:solidFill>
                <a:srgbClr val="ffffff"/>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132" name="Picture 2" descr=""/>
          <p:cNvPicPr/>
          <p:nvPr/>
        </p:nvPicPr>
        <p:blipFill>
          <a:blip r:embed="rId3"/>
          <a:stretch/>
        </p:blipFill>
        <p:spPr>
          <a:xfrm>
            <a:off x="0" y="0"/>
            <a:ext cx="12191760" cy="6857640"/>
          </a:xfrm>
          <a:prstGeom prst="rect">
            <a:avLst/>
          </a:prstGeom>
          <a:ln>
            <a:noFill/>
          </a:ln>
        </p:spPr>
      </p:pic>
      <p:sp>
        <p:nvSpPr>
          <p:cNvPr id="133"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4" name="CustomShape 2"/>
          <p:cNvSpPr/>
          <p:nvPr/>
        </p:nvSpPr>
        <p:spPr>
          <a:xfrm>
            <a:off x="33480" y="217656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5" name="CustomShape 3"/>
          <p:cNvSpPr/>
          <p:nvPr/>
        </p:nvSpPr>
        <p:spPr>
          <a:xfrm>
            <a:off x="28440" y="4021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6" name="CustomShape 4"/>
          <p:cNvSpPr/>
          <p:nvPr/>
        </p:nvSpPr>
        <p:spPr>
          <a:xfrm>
            <a:off x="200160" y="4680"/>
            <a:ext cx="369360" cy="181080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7" name="CustomShape 5"/>
          <p:cNvSpPr/>
          <p:nvPr/>
        </p:nvSpPr>
        <p:spPr>
          <a:xfrm>
            <a:off x="503280" y="1801800"/>
            <a:ext cx="190080" cy="18864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8" name="CustomShape 6"/>
          <p:cNvSpPr/>
          <p:nvPr/>
        </p:nvSpPr>
        <p:spPr>
          <a:xfrm>
            <a:off x="285840" y="4680"/>
            <a:ext cx="369360" cy="142992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39" name="CustomShape 7"/>
          <p:cNvSpPr/>
          <p:nvPr/>
        </p:nvSpPr>
        <p:spPr>
          <a:xfrm>
            <a:off x="546120" y="0"/>
            <a:ext cx="151920" cy="91260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0" name="CustomShape 8"/>
          <p:cNvSpPr/>
          <p:nvPr/>
        </p:nvSpPr>
        <p:spPr>
          <a:xfrm>
            <a:off x="588960" y="1420920"/>
            <a:ext cx="190080" cy="19008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1" name="CustomShape 9"/>
          <p:cNvSpPr/>
          <p:nvPr/>
        </p:nvSpPr>
        <p:spPr>
          <a:xfrm>
            <a:off x="588960" y="9032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2" name="CustomShape 10"/>
          <p:cNvSpPr/>
          <p:nvPr/>
        </p:nvSpPr>
        <p:spPr>
          <a:xfrm>
            <a:off x="641520" y="0"/>
            <a:ext cx="421920" cy="52668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3" name="CustomShape 11"/>
          <p:cNvSpPr/>
          <p:nvPr/>
        </p:nvSpPr>
        <p:spPr>
          <a:xfrm>
            <a:off x="1020600" y="488880"/>
            <a:ext cx="161640" cy="14724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4" name="Line 12"/>
          <p:cNvSpPr/>
          <p:nvPr/>
        </p:nvSpPr>
        <p:spPr>
          <a:xfrm>
            <a:off x="-4680" y="9360"/>
            <a:ext cx="360" cy="360"/>
          </a:xfrm>
          <a:prstGeom prst="line">
            <a:avLst/>
          </a:prstGeom>
          <a:ln>
            <a:solidFill>
              <a:srgbClr val="ffffff"/>
            </a:solidFill>
          </a:ln>
        </p:spPr>
        <p:style>
          <a:lnRef idx="0"/>
          <a:fillRef idx="0"/>
          <a:effectRef idx="0"/>
          <a:fontRef idx="minor"/>
        </p:style>
      </p:sp>
      <p:sp>
        <p:nvSpPr>
          <p:cNvPr id="145" name="CustomShape 13"/>
          <p:cNvSpPr/>
          <p:nvPr/>
        </p:nvSpPr>
        <p:spPr>
          <a:xfrm>
            <a:off x="9360" y="1801800"/>
            <a:ext cx="123480" cy="12672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6" name="CustomShape 14"/>
          <p:cNvSpPr/>
          <p:nvPr/>
        </p:nvSpPr>
        <p:spPr>
          <a:xfrm>
            <a:off x="-9360" y="3549600"/>
            <a:ext cx="147240" cy="48060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7" name="CustomShape 15"/>
          <p:cNvSpPr/>
          <p:nvPr/>
        </p:nvSpPr>
        <p:spPr>
          <a:xfrm>
            <a:off x="128520" y="1382760"/>
            <a:ext cx="142560" cy="47592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8" name="CustomShape 16"/>
          <p:cNvSpPr/>
          <p:nvPr/>
        </p:nvSpPr>
        <p:spPr>
          <a:xfrm>
            <a:off x="204840" y="1849320"/>
            <a:ext cx="114120" cy="10764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49"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0" name="CustomShape 18"/>
          <p:cNvSpPr/>
          <p:nvPr/>
        </p:nvSpPr>
        <p:spPr>
          <a:xfrm>
            <a:off x="223920" y="5041800"/>
            <a:ext cx="369360" cy="180144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1" name="CustomShape 19"/>
          <p:cNvSpPr/>
          <p:nvPr/>
        </p:nvSpPr>
        <p:spPr>
          <a:xfrm>
            <a:off x="52560" y="4481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2" name="CustomShape 20"/>
          <p:cNvSpPr/>
          <p:nvPr/>
        </p:nvSpPr>
        <p:spPr>
          <a:xfrm>
            <a:off x="-14400" y="5627520"/>
            <a:ext cx="85320" cy="121572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3" name="CustomShape 21"/>
          <p:cNvSpPr/>
          <p:nvPr/>
        </p:nvSpPr>
        <p:spPr>
          <a:xfrm>
            <a:off x="527040" y="486720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4" name="CustomShape 22"/>
          <p:cNvSpPr/>
          <p:nvPr/>
        </p:nvSpPr>
        <p:spPr>
          <a:xfrm>
            <a:off x="309600" y="5423040"/>
            <a:ext cx="374400" cy="142524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5" name="CustomShape 23"/>
          <p:cNvSpPr/>
          <p:nvPr/>
        </p:nvSpPr>
        <p:spPr>
          <a:xfrm>
            <a:off x="569880" y="5945040"/>
            <a:ext cx="151920" cy="91260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6" name="CustomShape 24"/>
          <p:cNvSpPr/>
          <p:nvPr/>
        </p:nvSpPr>
        <p:spPr>
          <a:xfrm>
            <a:off x="612720" y="524664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7" name="CustomShape 25"/>
          <p:cNvSpPr/>
          <p:nvPr/>
        </p:nvSpPr>
        <p:spPr>
          <a:xfrm>
            <a:off x="612720" y="5764320"/>
            <a:ext cx="19008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8" name="CustomShape 26"/>
          <p:cNvSpPr/>
          <p:nvPr/>
        </p:nvSpPr>
        <p:spPr>
          <a:xfrm>
            <a:off x="669960" y="6330960"/>
            <a:ext cx="417240" cy="51732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59" name="CustomShape 27"/>
          <p:cNvSpPr/>
          <p:nvPr/>
        </p:nvSpPr>
        <p:spPr>
          <a:xfrm>
            <a:off x="1049400" y="6221520"/>
            <a:ext cx="156960" cy="14724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fillRef idx="0"/>
          <a:effectRef idx="0"/>
          <a:fontRef idx="minor"/>
        </p:style>
      </p:sp>
      <p:sp>
        <p:nvSpPr>
          <p:cNvPr id="160" name="CustomShape 28"/>
          <p:cNvSpPr/>
          <p:nvPr/>
        </p:nvSpPr>
        <p:spPr>
          <a:xfrm>
            <a:off x="11484000" y="0"/>
            <a:ext cx="417240" cy="51228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1" name="CustomShape 29"/>
          <p:cNvSpPr/>
          <p:nvPr/>
        </p:nvSpPr>
        <p:spPr>
          <a:xfrm>
            <a:off x="11364840" y="474840"/>
            <a:ext cx="156960" cy="15192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2" name="CustomShape 30"/>
          <p:cNvSpPr/>
          <p:nvPr/>
        </p:nvSpPr>
        <p:spPr>
          <a:xfrm>
            <a:off x="11631600" y="1539720"/>
            <a:ext cx="188640" cy="1900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3" name="CustomShape 31"/>
          <p:cNvSpPr/>
          <p:nvPr/>
        </p:nvSpPr>
        <p:spPr>
          <a:xfrm>
            <a:off x="11531520" y="5694480"/>
            <a:ext cx="298080" cy="115380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4" name="CustomShape 32"/>
          <p:cNvSpPr/>
          <p:nvPr/>
        </p:nvSpPr>
        <p:spPr>
          <a:xfrm>
            <a:off x="11773080" y="5551560"/>
            <a:ext cx="156960" cy="15516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5" name="CustomShape 33"/>
          <p:cNvSpPr/>
          <p:nvPr/>
        </p:nvSpPr>
        <p:spPr>
          <a:xfrm>
            <a:off x="11711160" y="4680"/>
            <a:ext cx="304560" cy="154440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6" name="CustomShape 34"/>
          <p:cNvSpPr/>
          <p:nvPr/>
        </p:nvSpPr>
        <p:spPr>
          <a:xfrm>
            <a:off x="11636280" y="4867200"/>
            <a:ext cx="18864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7" name="CustomShape 35"/>
          <p:cNvSpPr/>
          <p:nvPr/>
        </p:nvSpPr>
        <p:spPr>
          <a:xfrm>
            <a:off x="11441160" y="5046840"/>
            <a:ext cx="307440" cy="180144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8" name="CustomShape 36"/>
          <p:cNvSpPr/>
          <p:nvPr/>
        </p:nvSpPr>
        <p:spPr>
          <a:xfrm>
            <a:off x="11849040" y="6416640"/>
            <a:ext cx="190080" cy="18864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69"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fillRef idx="0"/>
          <a:effectRef idx="0"/>
          <a:fontRef idx="minor"/>
        </p:style>
      </p:sp>
      <p:sp>
        <p:nvSpPr>
          <p:cNvPr id="170" name="PlaceHolder 38"/>
          <p:cNvSpPr>
            <a:spLocks noGrp="1"/>
          </p:cNvSpPr>
          <p:nvPr>
            <p:ph type="title"/>
          </p:nvPr>
        </p:nvSpPr>
        <p:spPr>
          <a:xfrm>
            <a:off x="1141560" y="618480"/>
            <a:ext cx="9905760" cy="1478160"/>
          </a:xfrm>
          <a:prstGeom prst="rect">
            <a:avLst/>
          </a:prstGeom>
        </p:spPr>
        <p:txBody>
          <a:bodyPr anchor="ctr"/>
          <a:p>
            <a:pPr>
              <a:lnSpc>
                <a:spcPct val="90000"/>
              </a:lnSpc>
            </a:pPr>
            <a:r>
              <a:rPr b="0" lang="en-US" sz="3600" spc="-1" strike="noStrike" cap="all">
                <a:solidFill>
                  <a:srgbClr val="ffffff"/>
                </a:solidFill>
                <a:uFill>
                  <a:solidFill>
                    <a:srgbClr val="ffffff"/>
                  </a:solidFill>
                </a:uFill>
                <a:latin typeface="Tw Cen MT"/>
              </a:rPr>
              <a:t>Click to edit Master title style</a:t>
            </a:r>
            <a:endParaRPr b="0" lang="en-US" sz="1800" spc="-1" strike="noStrike">
              <a:solidFill>
                <a:srgbClr val="ffffff"/>
              </a:solidFill>
              <a:uFill>
                <a:solidFill>
                  <a:srgbClr val="ffffff"/>
                </a:solidFill>
              </a:uFill>
              <a:latin typeface="Tw Cen MT"/>
            </a:endParaRPr>
          </a:p>
        </p:txBody>
      </p:sp>
      <p:sp>
        <p:nvSpPr>
          <p:cNvPr id="171" name="PlaceHolder 39"/>
          <p:cNvSpPr>
            <a:spLocks noGrp="1"/>
          </p:cNvSpPr>
          <p:nvPr>
            <p:ph type="body"/>
          </p:nvPr>
        </p:nvSpPr>
        <p:spPr>
          <a:xfrm>
            <a:off x="1141560" y="2249640"/>
            <a:ext cx="9905760" cy="3541320"/>
          </a:xfrm>
          <a:prstGeom prst="rect">
            <a:avLst/>
          </a:prstGeom>
        </p:spPr>
        <p:txBody>
          <a:bodyPr/>
          <a:p>
            <a:pPr marL="432000" indent="-324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Click to edit the outline text format</a:t>
            </a:r>
            <a:endParaRPr b="0" lang="en-US" sz="2400" spc="-1" strike="noStrike">
              <a:solidFill>
                <a:srgbClr val="ffffff"/>
              </a:solidFill>
              <a:uFill>
                <a:solidFill>
                  <a:srgbClr val="ffffff"/>
                </a:solidFill>
              </a:uFill>
              <a:latin typeface="Tw Cen MT"/>
            </a:endParaRPr>
          </a:p>
          <a:p>
            <a:pPr lvl="1" marL="864000" indent="-324000">
              <a:buClr>
                <a:srgbClr val="000000"/>
              </a:buClr>
              <a:buSzPct val="75000"/>
              <a:buFont typeface="Symbol" charset="2"/>
              <a:buChar char=""/>
            </a:pPr>
            <a:r>
              <a:rPr b="0" lang="en-US" sz="2400" spc="-1" strike="noStrike">
                <a:solidFill>
                  <a:srgbClr val="ffffff"/>
                </a:solidFill>
                <a:uFill>
                  <a:solidFill>
                    <a:srgbClr val="ffffff"/>
                  </a:solidFill>
                </a:uFill>
                <a:latin typeface="Tw Cen MT"/>
              </a:rPr>
              <a:t>Second Outline Level</a:t>
            </a:r>
            <a:endParaRPr b="0" lang="en-US" sz="2400" spc="-1" strike="noStrike">
              <a:solidFill>
                <a:srgbClr val="ffffff"/>
              </a:solidFill>
              <a:uFill>
                <a:solidFill>
                  <a:srgbClr val="ffffff"/>
                </a:solidFill>
              </a:uFill>
              <a:latin typeface="Tw Cen MT"/>
            </a:endParaRPr>
          </a:p>
          <a:p>
            <a:pPr lvl="2" marL="1296000" indent="-288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Third Outline Level</a:t>
            </a:r>
            <a:endParaRPr b="0" lang="en-US" sz="2400" spc="-1" strike="noStrike">
              <a:solidFill>
                <a:srgbClr val="ffffff"/>
              </a:solidFill>
              <a:uFill>
                <a:solidFill>
                  <a:srgbClr val="ffffff"/>
                </a:solidFill>
              </a:uFill>
              <a:latin typeface="Tw Cen MT"/>
            </a:endParaRPr>
          </a:p>
          <a:p>
            <a:pPr lvl="3" marL="1728000" indent="-216000">
              <a:buClr>
                <a:srgbClr val="000000"/>
              </a:buClr>
              <a:buSzPct val="75000"/>
              <a:buFont typeface="Symbol" charset="2"/>
              <a:buChar char=""/>
            </a:pPr>
            <a:r>
              <a:rPr b="0" lang="en-US" sz="2400" spc="-1" strike="noStrike">
                <a:solidFill>
                  <a:srgbClr val="ffffff"/>
                </a:solidFill>
                <a:uFill>
                  <a:solidFill>
                    <a:srgbClr val="ffffff"/>
                  </a:solidFill>
                </a:uFill>
                <a:latin typeface="Tw Cen MT"/>
              </a:rPr>
              <a:t>Fourth Outline Level</a:t>
            </a:r>
            <a:endParaRPr b="0" lang="en-US" sz="2400" spc="-1" strike="noStrike">
              <a:solidFill>
                <a:srgbClr val="ffffff"/>
              </a:solidFill>
              <a:uFill>
                <a:solidFill>
                  <a:srgbClr val="ffffff"/>
                </a:solidFill>
              </a:uFill>
              <a:latin typeface="Tw Cen MT"/>
            </a:endParaRPr>
          </a:p>
          <a:p>
            <a:pPr lvl="4" marL="2160000" indent="-216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Fifth Outline Level</a:t>
            </a:r>
            <a:endParaRPr b="0" lang="en-US" sz="2400" spc="-1" strike="noStrike">
              <a:solidFill>
                <a:srgbClr val="ffffff"/>
              </a:solidFill>
              <a:uFill>
                <a:solidFill>
                  <a:srgbClr val="ffffff"/>
                </a:solidFill>
              </a:uFill>
              <a:latin typeface="Tw Cen MT"/>
            </a:endParaRPr>
          </a:p>
          <a:p>
            <a:pPr lvl="5" marL="2592000" indent="-216000">
              <a:buClr>
                <a:srgbClr val="000000"/>
              </a:buClr>
              <a:buSzPct val="45000"/>
              <a:buFont typeface="Wingdings" charset="2"/>
              <a:buChar char=""/>
            </a:pPr>
            <a:r>
              <a:rPr b="0" lang="en-US" sz="2400" spc="-1" strike="noStrike">
                <a:solidFill>
                  <a:srgbClr val="ffffff"/>
                </a:solidFill>
                <a:uFill>
                  <a:solidFill>
                    <a:srgbClr val="ffffff"/>
                  </a:solidFill>
                </a:uFill>
                <a:latin typeface="Tw Cen MT"/>
              </a:rPr>
              <a:t>Sixth Outline Level</a:t>
            </a:r>
            <a:endParaRPr b="0" lang="en-US" sz="2400" spc="-1" strike="noStrike">
              <a:solidFill>
                <a:srgbClr val="ffffff"/>
              </a:solidFill>
              <a:uFill>
                <a:solidFill>
                  <a:srgbClr val="ffffff"/>
                </a:solidFill>
              </a:uFill>
              <a:latin typeface="Tw Cen MT"/>
            </a:endParaRPr>
          </a:p>
          <a:p>
            <a:pPr marL="228600" indent="-228240">
              <a:lnSpc>
                <a:spcPct val="100000"/>
              </a:lnSpc>
              <a:buClr>
                <a:srgbClr val="ffffff"/>
              </a:buClr>
              <a:buSzPct val="125000"/>
              <a:buFont typeface="Arial"/>
              <a:buChar char="•"/>
            </a:pPr>
            <a:r>
              <a:rPr b="0" lang="en-US" sz="2400" spc="-1" strike="noStrike">
                <a:solidFill>
                  <a:srgbClr val="ffffff"/>
                </a:solidFill>
                <a:uFill>
                  <a:solidFill>
                    <a:srgbClr val="ffffff"/>
                  </a:solidFill>
                </a:uFill>
                <a:latin typeface="Tw Cen MT"/>
              </a:rPr>
              <a:t>Seventh Outline LevelEdit Master text styles</a:t>
            </a:r>
            <a:endParaRPr b="0" lang="en-US" sz="2400" spc="-1" strike="noStrike">
              <a:solidFill>
                <a:srgbClr val="ffffff"/>
              </a:solidFill>
              <a:uFill>
                <a:solidFill>
                  <a:srgbClr val="ffffff"/>
                </a:solidFill>
              </a:uFill>
              <a:latin typeface="Tw Cen MT"/>
            </a:endParaRPr>
          </a:p>
          <a:p>
            <a:pPr lvl="1" marL="685800" indent="-228240">
              <a:lnSpc>
                <a:spcPct val="100000"/>
              </a:lnSpc>
              <a:buClr>
                <a:srgbClr val="ffffff"/>
              </a:buClr>
              <a:buSzPct val="125000"/>
              <a:buFont typeface="Arial"/>
              <a:buChar char="•"/>
            </a:pPr>
            <a:r>
              <a:rPr b="0" lang="en-US" sz="2000" spc="-1" strike="noStrike">
                <a:solidFill>
                  <a:srgbClr val="ffffff"/>
                </a:solidFill>
                <a:uFill>
                  <a:solidFill>
                    <a:srgbClr val="ffffff"/>
                  </a:solidFill>
                </a:uFill>
                <a:latin typeface="Tw Cen MT"/>
              </a:rPr>
              <a:t>Second level</a:t>
            </a:r>
            <a:endParaRPr b="0" lang="en-US" sz="2400" spc="-1" strike="noStrike">
              <a:solidFill>
                <a:srgbClr val="ffffff"/>
              </a:solidFill>
              <a:uFill>
                <a:solidFill>
                  <a:srgbClr val="ffffff"/>
                </a:solidFill>
              </a:uFill>
              <a:latin typeface="Tw Cen MT"/>
            </a:endParaRPr>
          </a:p>
          <a:p>
            <a:pPr lvl="2" marL="1143000" indent="-228240">
              <a:lnSpc>
                <a:spcPct val="100000"/>
              </a:lnSpc>
              <a:buClr>
                <a:srgbClr val="ffffff"/>
              </a:buClr>
              <a:buSzPct val="125000"/>
              <a:buFont typeface="Arial"/>
              <a:buChar char="•"/>
            </a:pPr>
            <a:r>
              <a:rPr b="0" lang="en-US" sz="1800" spc="-1" strike="noStrike">
                <a:solidFill>
                  <a:srgbClr val="ffffff"/>
                </a:solidFill>
                <a:uFill>
                  <a:solidFill>
                    <a:srgbClr val="ffffff"/>
                  </a:solidFill>
                </a:uFill>
                <a:latin typeface="Tw Cen MT"/>
              </a:rPr>
              <a:t>Third level</a:t>
            </a:r>
            <a:endParaRPr b="0" lang="en-US" sz="2400" spc="-1" strike="noStrike">
              <a:solidFill>
                <a:srgbClr val="ffffff"/>
              </a:solidFill>
              <a:uFill>
                <a:solidFill>
                  <a:srgbClr val="ffffff"/>
                </a:solidFill>
              </a:uFill>
              <a:latin typeface="Tw Cen MT"/>
            </a:endParaRPr>
          </a:p>
          <a:p>
            <a:pPr lvl="3" marL="1600200" indent="-228240">
              <a:lnSpc>
                <a:spcPct val="100000"/>
              </a:lnSpc>
              <a:buClr>
                <a:srgbClr val="ffffff"/>
              </a:buClr>
              <a:buSzPct val="125000"/>
              <a:buFont typeface="Arial"/>
              <a:buChar char="•"/>
            </a:pPr>
            <a:r>
              <a:rPr b="0" lang="en-US" sz="1600" spc="-1" strike="noStrike">
                <a:solidFill>
                  <a:srgbClr val="ffffff"/>
                </a:solidFill>
                <a:uFill>
                  <a:solidFill>
                    <a:srgbClr val="ffffff"/>
                  </a:solidFill>
                </a:uFill>
                <a:latin typeface="Tw Cen MT"/>
              </a:rPr>
              <a:t>Fourth level</a:t>
            </a:r>
            <a:endParaRPr b="0" lang="en-US" sz="2400" spc="-1" strike="noStrike">
              <a:solidFill>
                <a:srgbClr val="ffffff"/>
              </a:solidFill>
              <a:uFill>
                <a:solidFill>
                  <a:srgbClr val="ffffff"/>
                </a:solidFill>
              </a:uFill>
              <a:latin typeface="Tw Cen MT"/>
            </a:endParaRPr>
          </a:p>
          <a:p>
            <a:pPr lvl="4" marL="2057400" indent="-228240">
              <a:lnSpc>
                <a:spcPct val="100000"/>
              </a:lnSpc>
              <a:buClr>
                <a:srgbClr val="ffffff"/>
              </a:buClr>
              <a:buSzPct val="125000"/>
              <a:buFont typeface="Arial"/>
              <a:buChar char="•"/>
            </a:pPr>
            <a:r>
              <a:rPr b="0" lang="en-US" sz="1600" spc="-1" strike="noStrike">
                <a:solidFill>
                  <a:srgbClr val="ffffff"/>
                </a:solidFill>
                <a:uFill>
                  <a:solidFill>
                    <a:srgbClr val="ffffff"/>
                  </a:solidFill>
                </a:uFill>
                <a:latin typeface="Tw Cen MT"/>
              </a:rPr>
              <a:t>Fifth level</a:t>
            </a:r>
            <a:endParaRPr b="0" lang="en-US" sz="2400" spc="-1" strike="noStrike">
              <a:solidFill>
                <a:srgbClr val="ffffff"/>
              </a:solidFill>
              <a:uFill>
                <a:solidFill>
                  <a:srgbClr val="ffffff"/>
                </a:solidFill>
              </a:uFill>
              <a:latin typeface="Tw Cen MT"/>
            </a:endParaRPr>
          </a:p>
        </p:txBody>
      </p:sp>
      <p:sp>
        <p:nvSpPr>
          <p:cNvPr id="172" name="PlaceHolder 40"/>
          <p:cNvSpPr>
            <a:spLocks noGrp="1"/>
          </p:cNvSpPr>
          <p:nvPr>
            <p:ph type="dt"/>
          </p:nvPr>
        </p:nvSpPr>
        <p:spPr>
          <a:xfrm>
            <a:off x="7457040" y="5883120"/>
            <a:ext cx="2742840" cy="364680"/>
          </a:xfrm>
          <a:prstGeom prst="rect">
            <a:avLst/>
          </a:prstGeom>
        </p:spPr>
        <p:txBody>
          <a:bodyPr anchor="ctr"/>
          <a:p>
            <a:pPr algn="r">
              <a:lnSpc>
                <a:spcPct val="100000"/>
              </a:lnSpc>
            </a:pPr>
            <a:r>
              <a:rPr b="0" lang="en-US" sz="1050" spc="-1" strike="noStrike">
                <a:solidFill>
                  <a:srgbClr val="ffffff"/>
                </a:solidFill>
                <a:uFill>
                  <a:solidFill>
                    <a:srgbClr val="ffffff"/>
                  </a:solidFill>
                </a:uFill>
                <a:latin typeface="Tw Cen MT"/>
              </a:rPr>
              <a:t>4/27/17</a:t>
            </a:r>
            <a:endParaRPr b="0" lang="en-US" sz="1400" spc="-1" strike="noStrike">
              <a:solidFill>
                <a:srgbClr val="000000"/>
              </a:solidFill>
              <a:uFill>
                <a:solidFill>
                  <a:srgbClr val="ffffff"/>
                </a:solidFill>
              </a:uFill>
              <a:latin typeface="Times New Roman"/>
            </a:endParaRPr>
          </a:p>
        </p:txBody>
      </p:sp>
      <p:sp>
        <p:nvSpPr>
          <p:cNvPr id="173" name="PlaceHolder 41"/>
          <p:cNvSpPr>
            <a:spLocks noGrp="1"/>
          </p:cNvSpPr>
          <p:nvPr>
            <p:ph type="ftr"/>
          </p:nvPr>
        </p:nvSpPr>
        <p:spPr>
          <a:xfrm>
            <a:off x="1141560" y="5883120"/>
            <a:ext cx="623880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74" name="PlaceHolder 42"/>
          <p:cNvSpPr>
            <a:spLocks noGrp="1"/>
          </p:cNvSpPr>
          <p:nvPr>
            <p:ph type="sldNum"/>
          </p:nvPr>
        </p:nvSpPr>
        <p:spPr>
          <a:xfrm>
            <a:off x="10276200" y="5883120"/>
            <a:ext cx="770760" cy="364680"/>
          </a:xfrm>
          <a:prstGeom prst="rect">
            <a:avLst/>
          </a:prstGeom>
        </p:spPr>
        <p:txBody>
          <a:bodyPr anchor="ctr"/>
          <a:p>
            <a:pPr algn="r">
              <a:lnSpc>
                <a:spcPct val="100000"/>
              </a:lnSpc>
            </a:pPr>
            <a:fld id="{9D00193A-842B-4D7C-BF85-42C8F680D9B0}" type="slidenum">
              <a:rPr b="0" lang="en-US" sz="105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ithub.com/voiceittech/voiceit-cpp/blob/master/VoiceIt.h" TargetMode="External"/><Relationship Id="rId2" Type="http://schemas.openxmlformats.org/officeDocument/2006/relationships/hyperlink" Target="https://github.com/voiceittech/voiceit-cpp/blob/master/VoiceIt.h"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1876320" y="1122480"/>
            <a:ext cx="8791200" cy="2387160"/>
          </a:xfrm>
          <a:prstGeom prst="rect">
            <a:avLst/>
          </a:prstGeom>
          <a:noFill/>
          <a:ln>
            <a:noFill/>
          </a:ln>
        </p:spPr>
        <p:txBody>
          <a:bodyPr anchor="b"/>
          <a:p>
            <a:pPr>
              <a:lnSpc>
                <a:spcPct val="100000"/>
              </a:lnSpc>
            </a:pPr>
            <a:r>
              <a:rPr b="0" lang="en-US" sz="4400" spc="-1" strike="noStrike" cap="all">
                <a:solidFill>
                  <a:srgbClr val="ffffff"/>
                </a:solidFill>
                <a:uFill>
                  <a:solidFill>
                    <a:srgbClr val="ffffff"/>
                  </a:solidFill>
                </a:uFill>
                <a:latin typeface="Tw Cen MT"/>
              </a:rPr>
              <a:t>Team 7 – Voice Authentication</a:t>
            </a:r>
            <a:endParaRPr b="0" lang="en-US" sz="1800" spc="-1" strike="noStrike">
              <a:solidFill>
                <a:srgbClr val="ffffff"/>
              </a:solidFill>
              <a:uFill>
                <a:solidFill>
                  <a:srgbClr val="ffffff"/>
                </a:solidFill>
              </a:uFill>
              <a:latin typeface="Tw Cen MT"/>
            </a:endParaRPr>
          </a:p>
        </p:txBody>
      </p:sp>
      <p:sp>
        <p:nvSpPr>
          <p:cNvPr id="210" name="TextShape 2"/>
          <p:cNvSpPr txBox="1"/>
          <p:nvPr/>
        </p:nvSpPr>
        <p:spPr>
          <a:xfrm>
            <a:off x="1876320" y="3602160"/>
            <a:ext cx="8791200" cy="1655280"/>
          </a:xfrm>
          <a:prstGeom prst="rect">
            <a:avLst/>
          </a:prstGeom>
          <a:noFill/>
          <a:ln>
            <a:noFill/>
          </a:ln>
        </p:spPr>
        <p:txBody>
          <a:bodyPr/>
          <a:p>
            <a:pPr>
              <a:lnSpc>
                <a:spcPct val="100000"/>
              </a:lnSpc>
            </a:pPr>
            <a:r>
              <a:rPr b="0" lang="en-US" sz="2000" spc="-1" strike="noStrike" cap="all">
                <a:solidFill>
                  <a:srgbClr val="82ffff"/>
                </a:solidFill>
                <a:uFill>
                  <a:solidFill>
                    <a:srgbClr val="ffffff"/>
                  </a:solidFill>
                </a:uFill>
                <a:latin typeface="Tw Cen MT"/>
              </a:rPr>
              <a:t>By: Josh Corbin, Devin Kloos, Kevin Copper, Patrick Donavan, and Donald Taylor</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364040" y="114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Design – Class Diagram</a:t>
            </a:r>
            <a:endParaRPr b="0" lang="en-US" sz="1800" spc="-1" strike="noStrike">
              <a:solidFill>
                <a:srgbClr val="ffffff"/>
              </a:solidFill>
              <a:uFill>
                <a:solidFill>
                  <a:srgbClr val="ffffff"/>
                </a:solidFill>
              </a:uFill>
              <a:latin typeface="Tw Cen MT"/>
            </a:endParaRPr>
          </a:p>
        </p:txBody>
      </p:sp>
      <p:pic>
        <p:nvPicPr>
          <p:cNvPr id="231" name="Content Placeholder 3" descr=""/>
          <p:cNvPicPr/>
          <p:nvPr/>
        </p:nvPicPr>
        <p:blipFill>
          <a:blip r:embed="rId1"/>
          <a:stretch/>
        </p:blipFill>
        <p:spPr>
          <a:xfrm>
            <a:off x="2964600" y="1181160"/>
            <a:ext cx="6704640" cy="53424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Implementation</a:t>
            </a:r>
            <a:endParaRPr b="0" lang="en-US" sz="1800" spc="-1" strike="noStrike">
              <a:solidFill>
                <a:srgbClr val="ffffff"/>
              </a:solidFill>
              <a:uFill>
                <a:solidFill>
                  <a:srgbClr val="ffffff"/>
                </a:solidFill>
              </a:uFill>
              <a:latin typeface="Tw Cen MT"/>
            </a:endParaRPr>
          </a:p>
        </p:txBody>
      </p:sp>
      <p:sp>
        <p:nvSpPr>
          <p:cNvPr id="233" name="TextShape 2"/>
          <p:cNvSpPr txBox="1"/>
          <p:nvPr/>
        </p:nvSpPr>
        <p:spPr>
          <a:xfrm>
            <a:off x="1141560" y="2249640"/>
            <a:ext cx="9905760" cy="3541320"/>
          </a:xfrm>
          <a:prstGeom prst="rect">
            <a:avLst/>
          </a:prstGeom>
          <a:noFill/>
          <a:ln>
            <a:noFill/>
          </a:ln>
        </p:spPr>
        <p:txBody>
          <a:bodyPr/>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Show code…</a:t>
            </a:r>
            <a:endParaRPr b="0" lang="en-US" sz="2400" spc="-1" strike="noStrike">
              <a:solidFill>
                <a:srgbClr val="ffffff"/>
              </a:solidFill>
              <a:uFill>
                <a:solidFill>
                  <a:srgbClr val="ffffff"/>
                </a:solidFill>
              </a:uFill>
              <a:latin typeface="Tw Cen MT"/>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Testing</a:t>
            </a:r>
            <a:endParaRPr b="0" lang="en-US" sz="1800" spc="-1" strike="noStrike">
              <a:solidFill>
                <a:srgbClr val="ffffff"/>
              </a:solidFill>
              <a:uFill>
                <a:solidFill>
                  <a:srgbClr val="ffffff"/>
                </a:solidFill>
              </a:uFill>
              <a:latin typeface="Tw Cen MT"/>
            </a:endParaRPr>
          </a:p>
        </p:txBody>
      </p:sp>
      <p:sp>
        <p:nvSpPr>
          <p:cNvPr id="235" name="TextShape 2"/>
          <p:cNvSpPr txBox="1"/>
          <p:nvPr/>
        </p:nvSpPr>
        <p:spPr>
          <a:xfrm>
            <a:off x="1141560" y="2249640"/>
            <a:ext cx="9905760" cy="3541320"/>
          </a:xfrm>
          <a:prstGeom prst="rect">
            <a:avLst/>
          </a:prstGeom>
          <a:noFill/>
          <a:ln>
            <a:noFill/>
          </a:ln>
        </p:spPr>
        <p:txBody>
          <a:bodyPr/>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Run test cases…</a:t>
            </a:r>
            <a:endParaRPr b="0" lang="en-US" sz="2400" spc="-1" strike="noStrike">
              <a:solidFill>
                <a:srgbClr val="ffffff"/>
              </a:solidFill>
              <a:uFill>
                <a:solidFill>
                  <a:srgbClr val="ffffff"/>
                </a:solidFill>
              </a:uFill>
              <a:latin typeface="Tw Cen MT"/>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References</a:t>
            </a:r>
            <a:endParaRPr b="0" lang="en-US" sz="1800" spc="-1" strike="noStrike">
              <a:solidFill>
                <a:srgbClr val="ffffff"/>
              </a:solidFill>
              <a:uFill>
                <a:solidFill>
                  <a:srgbClr val="ffffff"/>
                </a:solidFill>
              </a:uFill>
              <a:latin typeface="Tw Cen MT"/>
            </a:endParaRPr>
          </a:p>
        </p:txBody>
      </p:sp>
      <p:sp>
        <p:nvSpPr>
          <p:cNvPr id="237" name="TextShape 2"/>
          <p:cNvSpPr txBox="1"/>
          <p:nvPr/>
        </p:nvSpPr>
        <p:spPr>
          <a:xfrm>
            <a:off x="1141560" y="2249640"/>
            <a:ext cx="9905760" cy="3541320"/>
          </a:xfrm>
          <a:prstGeom prst="rect">
            <a:avLst/>
          </a:prstGeom>
          <a:noFill/>
          <a:ln>
            <a:noFill/>
          </a:ln>
        </p:spPr>
        <p:txBody>
          <a:bodyPr/>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(2016, April 14). VoiceItTech – VoiceIt-cpp. Retrieved April 25, 2017, from </a:t>
            </a:r>
            <a:r>
              <a:rPr b="0" lang="en-US" sz="2400" spc="-1" strike="noStrike" u="sng">
                <a:solidFill>
                  <a:srgbClr val="b8fa56"/>
                </a:solidFill>
                <a:uFill>
                  <a:solidFill>
                    <a:srgbClr val="ffffff"/>
                  </a:solidFill>
                </a:uFill>
                <a:latin typeface="Tw Cen MT"/>
                <a:hlinkClick r:id="rId1"/>
              </a:rPr>
              <a:t>https://</a:t>
            </a:r>
            <a:r>
              <a:rPr b="0" lang="en-US" sz="2400" spc="-1" strike="noStrike" u="sng">
                <a:solidFill>
                  <a:srgbClr val="b8fa56"/>
                </a:solidFill>
                <a:uFill>
                  <a:solidFill>
                    <a:srgbClr val="ffffff"/>
                  </a:solidFill>
                </a:uFill>
                <a:latin typeface="Tw Cen MT"/>
                <a:hlinkClick r:id="rId2"/>
              </a:rPr>
              <a:t>github.com/voiceittech/voiceit-cpp/blob/master/VoiceIt.h</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0" lang="en-US" sz="2400" spc="-1" strike="noStrike">
                <a:solidFill>
                  <a:srgbClr val="ffffff"/>
                </a:solidFill>
                <a:uFill>
                  <a:solidFill>
                    <a:srgbClr val="ffffff"/>
                  </a:solidFill>
                </a:uFill>
                <a:latin typeface="Tw Cen MT"/>
              </a:rPr>
              <a:t>Schach, Stephen R. </a:t>
            </a:r>
            <a:r>
              <a:rPr b="0" i="1" lang="en-US" sz="2400" spc="-1" strike="noStrike">
                <a:solidFill>
                  <a:srgbClr val="ffffff"/>
                </a:solidFill>
                <a:uFill>
                  <a:solidFill>
                    <a:srgbClr val="ffffff"/>
                  </a:solidFill>
                </a:uFill>
                <a:latin typeface="Tw Cen MT"/>
              </a:rPr>
              <a:t>Object-Oriented Software Engineering</a:t>
            </a:r>
            <a:r>
              <a:rPr b="0" lang="en-US" sz="2400" spc="-1" strike="noStrike">
                <a:solidFill>
                  <a:srgbClr val="ffffff"/>
                </a:solidFill>
                <a:uFill>
                  <a:solidFill>
                    <a:srgbClr val="ffffff"/>
                  </a:solidFill>
                </a:uFill>
                <a:latin typeface="Tw Cen MT"/>
              </a:rPr>
              <a:t>. 1st ed. New York: McGraw-Hill Higher Education, 2008. Print. </a:t>
            </a:r>
            <a:endParaRPr b="0" lang="en-US" sz="2400" spc="-1" strike="noStrike">
              <a:solidFill>
                <a:srgbClr val="ffffff"/>
              </a:solidFill>
              <a:uFill>
                <a:solidFill>
                  <a:srgbClr val="ffffff"/>
                </a:solidFill>
              </a:uFill>
              <a:latin typeface="Tw Cen MT"/>
            </a:endParaRPr>
          </a:p>
          <a:p>
            <a:pPr>
              <a:lnSpc>
                <a:spcPct val="120000"/>
              </a:lnSpc>
            </a:pPr>
            <a:endParaRPr b="0" lang="en-US" sz="2400" spc="-1" strike="noStrike">
              <a:solidFill>
                <a:srgbClr val="ffffff"/>
              </a:solidFill>
              <a:uFill>
                <a:solidFill>
                  <a:srgbClr val="ffffff"/>
                </a:solidFill>
              </a:uFill>
              <a:latin typeface="Tw Cen MT"/>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Requirements</a:t>
            </a:r>
            <a:endParaRPr b="0" lang="en-US" sz="1800" spc="-1" strike="noStrike">
              <a:solidFill>
                <a:srgbClr val="ffffff"/>
              </a:solidFill>
              <a:uFill>
                <a:solidFill>
                  <a:srgbClr val="ffffff"/>
                </a:solidFill>
              </a:uFill>
              <a:latin typeface="Tw Cen MT"/>
            </a:endParaRPr>
          </a:p>
        </p:txBody>
      </p:sp>
      <p:sp>
        <p:nvSpPr>
          <p:cNvPr id="212" name="TextShape 2"/>
          <p:cNvSpPr txBox="1"/>
          <p:nvPr/>
        </p:nvSpPr>
        <p:spPr>
          <a:xfrm>
            <a:off x="1090080" y="1840680"/>
            <a:ext cx="9956880" cy="4085280"/>
          </a:xfrm>
          <a:prstGeom prst="rect">
            <a:avLst/>
          </a:prstGeom>
          <a:noFill/>
          <a:ln>
            <a:noFill/>
          </a:ln>
        </p:spPr>
        <p:txBody>
          <a:bodyPr/>
          <a:p>
            <a:pPr marL="228600" indent="-228240">
              <a:lnSpc>
                <a:spcPct val="120000"/>
              </a:lnSpc>
              <a:buClr>
                <a:srgbClr val="ffffff"/>
              </a:buClr>
              <a:buSzPct val="125000"/>
              <a:buFont typeface="Arial"/>
              <a:buChar char="•"/>
            </a:pPr>
            <a:r>
              <a:rPr b="1" lang="en-US" sz="1400" spc="-1" strike="noStrike">
                <a:solidFill>
                  <a:srgbClr val="ffffff"/>
                </a:solidFill>
                <a:uFill>
                  <a:solidFill>
                    <a:srgbClr val="ffffff"/>
                  </a:solidFill>
                </a:uFill>
                <a:latin typeface="Tw Cen MT"/>
              </a:rPr>
              <a:t>Application Domain:</a:t>
            </a:r>
            <a:r>
              <a:rPr b="0" lang="en-US" sz="1400" spc="-1" strike="noStrike">
                <a:solidFill>
                  <a:srgbClr val="ffffff"/>
                </a:solidFill>
                <a:uFill>
                  <a:solidFill>
                    <a:srgbClr val="ffffff"/>
                  </a:solidFill>
                </a:uFill>
                <a:latin typeface="Tw Cen MT"/>
              </a:rPr>
              <a:t> Health care, doctor’s office, hospital</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1" lang="en-US" sz="1400" spc="-1" strike="noStrike">
                <a:solidFill>
                  <a:srgbClr val="ffffff"/>
                </a:solidFill>
                <a:uFill>
                  <a:solidFill>
                    <a:srgbClr val="ffffff"/>
                  </a:solidFill>
                </a:uFill>
                <a:latin typeface="Tw Cen MT"/>
              </a:rPr>
              <a:t>Need:</a:t>
            </a:r>
            <a:r>
              <a:rPr b="0" lang="en-US" sz="1400" spc="-1" strike="noStrike">
                <a:solidFill>
                  <a:srgbClr val="ffffff"/>
                </a:solidFill>
                <a:uFill>
                  <a:solidFill>
                    <a:srgbClr val="ffffff"/>
                  </a:solidFill>
                </a:uFill>
                <a:latin typeface="Tw Cen MT"/>
              </a:rPr>
              <a:t> Voice detection is used to authenticate a user (doctor) so that he/she can read out the vitals, data, and information for that patient (from their medical device).</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1" lang="en-US" sz="1400" spc="-1" strike="noStrike">
                <a:solidFill>
                  <a:srgbClr val="ffffff"/>
                </a:solidFill>
                <a:uFill>
                  <a:solidFill>
                    <a:srgbClr val="ffffff"/>
                  </a:solidFill>
                </a:uFill>
                <a:latin typeface="Tw Cen MT"/>
              </a:rPr>
              <a:t>Perform:</a:t>
            </a:r>
            <a:r>
              <a:rPr b="0" lang="en-US" sz="1400" spc="-1" strike="noStrike">
                <a:solidFill>
                  <a:srgbClr val="ffffff"/>
                </a:solidFill>
                <a:uFill>
                  <a:solidFill>
                    <a:srgbClr val="ffffff"/>
                  </a:solidFill>
                </a:uFill>
                <a:latin typeface="Tw Cen MT"/>
              </a:rPr>
              <a:t> Doctor inputs voice into device for authentication. If the voice patterns match the user who has access privileges to that medical device, then authenticate that user and begin moving on to the next module (i.e. reading off vitals, data, etc).</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1" lang="en-US" sz="1400" spc="-1" strike="noStrike">
                <a:solidFill>
                  <a:srgbClr val="ffffff"/>
                </a:solidFill>
                <a:uFill>
                  <a:solidFill>
                    <a:srgbClr val="ffffff"/>
                  </a:solidFill>
                </a:uFill>
                <a:latin typeface="Tw Cen MT"/>
              </a:rPr>
              <a:t>Users:</a:t>
            </a:r>
            <a:r>
              <a:rPr b="0" lang="en-US" sz="1400" spc="-1" strike="noStrike">
                <a:solidFill>
                  <a:srgbClr val="ffffff"/>
                </a:solidFill>
                <a:uFill>
                  <a:solidFill>
                    <a:srgbClr val="ffffff"/>
                  </a:solidFill>
                </a:uFill>
                <a:latin typeface="Tw Cen MT"/>
              </a:rPr>
              <a:t> People using this software will be the doctor of that patient (HIPPA / privacy).</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1" lang="en-US" sz="1400" spc="-1" strike="noStrike">
                <a:solidFill>
                  <a:srgbClr val="ffffff"/>
                </a:solidFill>
                <a:uFill>
                  <a:solidFill>
                    <a:srgbClr val="ffffff"/>
                  </a:solidFill>
                </a:uFill>
                <a:latin typeface="Tw Cen MT"/>
              </a:rPr>
              <a:t>Deadline:</a:t>
            </a:r>
            <a:r>
              <a:rPr b="0" lang="en-US" sz="1400" spc="-1" strike="noStrike">
                <a:solidFill>
                  <a:srgbClr val="ffffff"/>
                </a:solidFill>
                <a:uFill>
                  <a:solidFill>
                    <a:srgbClr val="ffffff"/>
                  </a:solidFill>
                </a:uFill>
                <a:latin typeface="Tw Cen MT"/>
              </a:rPr>
              <a:t> April 27th, 2017</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1" lang="en-US" sz="1400" spc="-1" strike="noStrike">
                <a:solidFill>
                  <a:srgbClr val="ffffff"/>
                </a:solidFill>
                <a:uFill>
                  <a:solidFill>
                    <a:srgbClr val="ffffff"/>
                  </a:solidFill>
                </a:uFill>
                <a:latin typeface="Tw Cen MT"/>
              </a:rPr>
              <a:t>Reliability:</a:t>
            </a:r>
            <a:r>
              <a:rPr b="0" lang="en-US" sz="1400" spc="-1" strike="noStrike">
                <a:solidFill>
                  <a:srgbClr val="ffffff"/>
                </a:solidFill>
                <a:uFill>
                  <a:solidFill>
                    <a:srgbClr val="ffffff"/>
                  </a:solidFill>
                </a:uFill>
                <a:latin typeface="Tw Cen MT"/>
              </a:rPr>
              <a:t> Product must be operational 99% of the time or the mean time between failures must be at least 4 months.</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1" lang="en-US" sz="1400" spc="-1" strike="noStrike">
                <a:solidFill>
                  <a:srgbClr val="ffffff"/>
                </a:solidFill>
                <a:uFill>
                  <a:solidFill>
                    <a:srgbClr val="ffffff"/>
                  </a:solidFill>
                </a:uFill>
                <a:latin typeface="Tw Cen MT"/>
              </a:rPr>
              <a:t>Is the software affordable / profitable:</a:t>
            </a:r>
            <a:r>
              <a:rPr b="0" lang="en-US" sz="1400" spc="-1" strike="noStrike">
                <a:solidFill>
                  <a:srgbClr val="ffffff"/>
                </a:solidFill>
                <a:uFill>
                  <a:solidFill>
                    <a:srgbClr val="ffffff"/>
                  </a:solidFill>
                </a:uFill>
                <a:latin typeface="Tw Cen MT"/>
              </a:rPr>
              <a:t> Yes. Needed in health care industry.</a:t>
            </a:r>
            <a:endParaRPr b="0" lang="en-US" sz="2400" spc="-1" strike="noStrike">
              <a:solidFill>
                <a:srgbClr val="ffffff"/>
              </a:solidFill>
              <a:uFill>
                <a:solidFill>
                  <a:srgbClr val="ffffff"/>
                </a:solidFill>
              </a:uFill>
              <a:latin typeface="Tw Cen MT"/>
            </a:endParaRPr>
          </a:p>
          <a:p>
            <a:pPr marL="228600" indent="-228240">
              <a:lnSpc>
                <a:spcPct val="120000"/>
              </a:lnSpc>
              <a:buClr>
                <a:srgbClr val="ffffff"/>
              </a:buClr>
              <a:buSzPct val="125000"/>
              <a:buFont typeface="Arial"/>
              <a:buChar char="•"/>
            </a:pPr>
            <a:r>
              <a:rPr b="1" lang="en-US" sz="1400" spc="-1" strike="noStrike">
                <a:solidFill>
                  <a:srgbClr val="ffffff"/>
                </a:solidFill>
                <a:uFill>
                  <a:solidFill>
                    <a:srgbClr val="ffffff"/>
                  </a:solidFill>
                </a:uFill>
                <a:latin typeface="Tw Cen MT"/>
              </a:rPr>
              <a:t>Glossary:</a:t>
            </a:r>
            <a:r>
              <a:rPr b="0" lang="en-US" sz="1400" spc="-1" strike="noStrike">
                <a:solidFill>
                  <a:srgbClr val="ffffff"/>
                </a:solidFill>
                <a:uFill>
                  <a:solidFill>
                    <a:srgbClr val="ffffff"/>
                  </a:solidFill>
                </a:uFill>
                <a:latin typeface="Tw Cen MT"/>
              </a:rPr>
              <a:t> "Confidential Information" means all business-related information, written or oral, that the Customer discloses or makes available to the Developer, directly or indirectly, through any means of communication or observation. "Software" means the programs created/used for the medical device voice detection system, and all associated documentation and other instructions.</a:t>
            </a:r>
            <a:endParaRPr b="0" lang="en-US" sz="2400" spc="-1" strike="noStrike">
              <a:solidFill>
                <a:srgbClr val="ffffff"/>
              </a:solidFill>
              <a:uFill>
                <a:solidFill>
                  <a:srgbClr val="ffffff"/>
                </a:solidFill>
              </a:uFill>
              <a:latin typeface="Tw Cen MT"/>
            </a:endParaRPr>
          </a:p>
          <a:p>
            <a:pPr>
              <a:lnSpc>
                <a:spcPct val="100000"/>
              </a:lnSpc>
            </a:pPr>
            <a:endParaRPr b="0" lang="en-US" sz="2400" spc="-1" strike="noStrike">
              <a:solidFill>
                <a:srgbClr val="ffffff"/>
              </a:solidFill>
              <a:uFill>
                <a:solidFill>
                  <a:srgbClr val="ffffff"/>
                </a:solidFill>
              </a:uFill>
              <a:latin typeface="Tw Cen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Requirements – Business Model</a:t>
            </a:r>
            <a:endParaRPr b="0" lang="en-US" sz="1800" spc="-1" strike="noStrike">
              <a:solidFill>
                <a:srgbClr val="ffffff"/>
              </a:solidFill>
              <a:uFill>
                <a:solidFill>
                  <a:srgbClr val="ffffff"/>
                </a:solidFill>
              </a:uFill>
              <a:latin typeface="Tw Cen MT"/>
            </a:endParaRPr>
          </a:p>
        </p:txBody>
      </p:sp>
      <p:pic>
        <p:nvPicPr>
          <p:cNvPr id="214" name="Content Placeholder 3" descr=""/>
          <p:cNvPicPr/>
          <p:nvPr/>
        </p:nvPicPr>
        <p:blipFill>
          <a:blip r:embed="rId1"/>
          <a:stretch/>
        </p:blipFill>
        <p:spPr>
          <a:xfrm>
            <a:off x="2966040" y="1935360"/>
            <a:ext cx="6053400" cy="4664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Requirements – Use Case 1</a:t>
            </a:r>
            <a:endParaRPr b="0" lang="en-US" sz="1800" spc="-1" strike="noStrike">
              <a:solidFill>
                <a:srgbClr val="ffffff"/>
              </a:solidFill>
              <a:uFill>
                <a:solidFill>
                  <a:srgbClr val="ffffff"/>
                </a:solidFill>
              </a:uFill>
              <a:latin typeface="Tw Cen MT"/>
            </a:endParaRPr>
          </a:p>
        </p:txBody>
      </p:sp>
      <p:sp>
        <p:nvSpPr>
          <p:cNvPr id="216" name="TextShape 2"/>
          <p:cNvSpPr txBox="1"/>
          <p:nvPr/>
        </p:nvSpPr>
        <p:spPr>
          <a:xfrm>
            <a:off x="761760" y="1922400"/>
            <a:ext cx="4760640" cy="1161720"/>
          </a:xfrm>
          <a:prstGeom prst="rect">
            <a:avLst/>
          </a:prstGeom>
          <a:noFill/>
          <a:ln>
            <a:noFill/>
          </a:ln>
        </p:spPr>
        <p:txBody>
          <a:bodyPr/>
          <a:p>
            <a:pPr>
              <a:lnSpc>
                <a:spcPct val="100000"/>
              </a:lnSpc>
            </a:pPr>
            <a:r>
              <a:rPr b="0" lang="en-US" sz="2400" spc="-1" strike="noStrike" u="sng">
                <a:solidFill>
                  <a:srgbClr val="ffffff"/>
                </a:solidFill>
                <a:uFill>
                  <a:solidFill>
                    <a:srgbClr val="ffffff"/>
                  </a:solidFill>
                </a:uFill>
                <a:latin typeface="Tw Cen MT"/>
              </a:rPr>
              <a:t>Doctor Successfully Authenticated</a:t>
            </a:r>
            <a:endParaRPr b="0" lang="en-US" sz="2400" spc="-1" strike="noStrike">
              <a:solidFill>
                <a:srgbClr val="ffffff"/>
              </a:solidFill>
              <a:uFill>
                <a:solidFill>
                  <a:srgbClr val="ffffff"/>
                </a:solidFill>
              </a:uFill>
              <a:latin typeface="Tw Cen MT"/>
            </a:endParaRPr>
          </a:p>
          <a:p>
            <a:pPr>
              <a:lnSpc>
                <a:spcPct val="120000"/>
              </a:lnSpc>
            </a:pPr>
            <a:endParaRPr b="0" lang="en-US" sz="2400" spc="-1" strike="noStrike">
              <a:solidFill>
                <a:srgbClr val="ffffff"/>
              </a:solidFill>
              <a:uFill>
                <a:solidFill>
                  <a:srgbClr val="ffffff"/>
                </a:solidFill>
              </a:uFill>
              <a:latin typeface="Tw Cen MT"/>
            </a:endParaRPr>
          </a:p>
        </p:txBody>
      </p:sp>
      <p:pic>
        <p:nvPicPr>
          <p:cNvPr id="217" name="Picture 3" descr=""/>
          <p:cNvPicPr/>
          <p:nvPr/>
        </p:nvPicPr>
        <p:blipFill>
          <a:blip r:embed="rId1"/>
          <a:stretch/>
        </p:blipFill>
        <p:spPr>
          <a:xfrm>
            <a:off x="3745440" y="2503080"/>
            <a:ext cx="6857640" cy="39142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Requirements – Use Case 2</a:t>
            </a:r>
            <a:endParaRPr b="0" lang="en-US" sz="1800" spc="-1" strike="noStrike">
              <a:solidFill>
                <a:srgbClr val="ffffff"/>
              </a:solidFill>
              <a:uFill>
                <a:solidFill>
                  <a:srgbClr val="ffffff"/>
                </a:solidFill>
              </a:uFill>
              <a:latin typeface="Tw Cen MT"/>
            </a:endParaRPr>
          </a:p>
        </p:txBody>
      </p:sp>
      <p:sp>
        <p:nvSpPr>
          <p:cNvPr id="219" name="TextShape 2"/>
          <p:cNvSpPr txBox="1"/>
          <p:nvPr/>
        </p:nvSpPr>
        <p:spPr>
          <a:xfrm>
            <a:off x="1141560" y="2431080"/>
            <a:ext cx="5938920" cy="686880"/>
          </a:xfrm>
          <a:prstGeom prst="rect">
            <a:avLst/>
          </a:prstGeom>
          <a:noFill/>
          <a:ln>
            <a:noFill/>
          </a:ln>
        </p:spPr>
        <p:txBody>
          <a:bodyPr/>
          <a:p>
            <a:pPr>
              <a:lnSpc>
                <a:spcPct val="100000"/>
              </a:lnSpc>
            </a:pPr>
            <a:r>
              <a:rPr b="0" lang="en-US" sz="2400" spc="-1" strike="noStrike" u="sng">
                <a:solidFill>
                  <a:srgbClr val="ffffff"/>
                </a:solidFill>
                <a:uFill>
                  <a:solidFill>
                    <a:srgbClr val="ffffff"/>
                  </a:solidFill>
                </a:uFill>
                <a:latin typeface="Tw Cen MT"/>
              </a:rPr>
              <a:t>Authentication Failed 3+ Times (Access Denied)</a:t>
            </a:r>
            <a:endParaRPr b="0" lang="en-US" sz="2400" spc="-1" strike="noStrike">
              <a:solidFill>
                <a:srgbClr val="ffffff"/>
              </a:solidFill>
              <a:uFill>
                <a:solidFill>
                  <a:srgbClr val="ffffff"/>
                </a:solidFill>
              </a:uFill>
              <a:latin typeface="Tw Cen MT"/>
            </a:endParaRPr>
          </a:p>
        </p:txBody>
      </p:sp>
      <p:pic>
        <p:nvPicPr>
          <p:cNvPr id="220" name="Picture 3" descr=""/>
          <p:cNvPicPr/>
          <p:nvPr/>
        </p:nvPicPr>
        <p:blipFill>
          <a:blip r:embed="rId1"/>
          <a:stretch/>
        </p:blipFill>
        <p:spPr>
          <a:xfrm>
            <a:off x="7475400" y="972720"/>
            <a:ext cx="3571560" cy="55335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Requirements – Use Case 3</a:t>
            </a:r>
            <a:endParaRPr b="0" lang="en-US" sz="1800" spc="-1" strike="noStrike">
              <a:solidFill>
                <a:srgbClr val="ffffff"/>
              </a:solidFill>
              <a:uFill>
                <a:solidFill>
                  <a:srgbClr val="ffffff"/>
                </a:solidFill>
              </a:uFill>
              <a:latin typeface="Tw Cen MT"/>
            </a:endParaRPr>
          </a:p>
        </p:txBody>
      </p:sp>
      <p:sp>
        <p:nvSpPr>
          <p:cNvPr id="222" name="TextShape 2"/>
          <p:cNvSpPr txBox="1"/>
          <p:nvPr/>
        </p:nvSpPr>
        <p:spPr>
          <a:xfrm>
            <a:off x="1141560" y="2478240"/>
            <a:ext cx="4989240" cy="1472400"/>
          </a:xfrm>
          <a:prstGeom prst="rect">
            <a:avLst/>
          </a:prstGeom>
          <a:noFill/>
          <a:ln>
            <a:noFill/>
          </a:ln>
        </p:spPr>
        <p:txBody>
          <a:bodyPr/>
          <a:p>
            <a:pPr>
              <a:lnSpc>
                <a:spcPct val="100000"/>
              </a:lnSpc>
            </a:pPr>
            <a:r>
              <a:rPr b="0" lang="en-US" sz="2400" spc="-1" strike="noStrike">
                <a:solidFill>
                  <a:srgbClr val="ffffff"/>
                </a:solidFill>
                <a:uFill>
                  <a:solidFill>
                    <a:srgbClr val="ffffff"/>
                  </a:solidFill>
                </a:uFill>
                <a:latin typeface="Tw Cen MT"/>
              </a:rPr>
              <a:t>Authentication Failed Less Than 3 Times </a:t>
            </a:r>
            <a:endParaRPr b="0" lang="en-US" sz="2400" spc="-1" strike="noStrike">
              <a:solidFill>
                <a:srgbClr val="ffffff"/>
              </a:solidFill>
              <a:uFill>
                <a:solidFill>
                  <a:srgbClr val="ffffff"/>
                </a:solidFill>
              </a:uFill>
              <a:latin typeface="Tw Cen MT"/>
            </a:endParaRPr>
          </a:p>
          <a:p>
            <a:pPr>
              <a:lnSpc>
                <a:spcPct val="100000"/>
              </a:lnSpc>
            </a:pPr>
            <a:r>
              <a:rPr b="0" lang="en-US" sz="2400" spc="-1" strike="noStrike">
                <a:solidFill>
                  <a:srgbClr val="ffffff"/>
                </a:solidFill>
                <a:uFill>
                  <a:solidFill>
                    <a:srgbClr val="ffffff"/>
                  </a:solidFill>
                </a:uFill>
                <a:latin typeface="Tw Cen MT"/>
              </a:rPr>
              <a:t>(Re-Attempt Authentication)</a:t>
            </a:r>
            <a:endParaRPr b="0" lang="en-US" sz="2400" spc="-1" strike="noStrike">
              <a:solidFill>
                <a:srgbClr val="ffffff"/>
              </a:solidFill>
              <a:uFill>
                <a:solidFill>
                  <a:srgbClr val="ffffff"/>
                </a:solidFill>
              </a:uFill>
              <a:latin typeface="Tw Cen MT"/>
            </a:endParaRPr>
          </a:p>
        </p:txBody>
      </p:sp>
      <p:pic>
        <p:nvPicPr>
          <p:cNvPr id="223" name="Picture 3" descr=""/>
          <p:cNvPicPr/>
          <p:nvPr/>
        </p:nvPicPr>
        <p:blipFill>
          <a:blip r:embed="rId1"/>
          <a:stretch/>
        </p:blipFill>
        <p:spPr>
          <a:xfrm>
            <a:off x="6441840" y="1890720"/>
            <a:ext cx="4235760" cy="4473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Analysis – Authentication Process</a:t>
            </a:r>
            <a:endParaRPr b="0" lang="en-US" sz="1800" spc="-1" strike="noStrike">
              <a:solidFill>
                <a:srgbClr val="ffffff"/>
              </a:solidFill>
              <a:uFill>
                <a:solidFill>
                  <a:srgbClr val="ffffff"/>
                </a:solidFill>
              </a:uFill>
              <a:latin typeface="Tw Cen MT"/>
            </a:endParaRPr>
          </a:p>
        </p:txBody>
      </p:sp>
      <p:pic>
        <p:nvPicPr>
          <p:cNvPr id="225" name="Content Placeholder 3" descr=""/>
          <p:cNvPicPr/>
          <p:nvPr/>
        </p:nvPicPr>
        <p:blipFill>
          <a:blip r:embed="rId1"/>
          <a:stretch/>
        </p:blipFill>
        <p:spPr>
          <a:xfrm>
            <a:off x="2762640" y="2097000"/>
            <a:ext cx="6663240" cy="33739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Analysis – Class Requirements</a:t>
            </a:r>
            <a:endParaRPr b="0" lang="en-US" sz="1800" spc="-1" strike="noStrike">
              <a:solidFill>
                <a:srgbClr val="ffffff"/>
              </a:solidFill>
              <a:uFill>
                <a:solidFill>
                  <a:srgbClr val="ffffff"/>
                </a:solidFill>
              </a:uFill>
              <a:latin typeface="Tw Cen MT"/>
            </a:endParaRPr>
          </a:p>
        </p:txBody>
      </p:sp>
      <p:pic>
        <p:nvPicPr>
          <p:cNvPr id="227" name="Content Placeholder 3" descr=""/>
          <p:cNvPicPr/>
          <p:nvPr/>
        </p:nvPicPr>
        <p:blipFill>
          <a:blip r:embed="rId1"/>
          <a:stretch/>
        </p:blipFill>
        <p:spPr>
          <a:xfrm>
            <a:off x="1988280" y="2097000"/>
            <a:ext cx="8211960" cy="354132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1141560" y="618480"/>
            <a:ext cx="9905760" cy="1478160"/>
          </a:xfrm>
          <a:prstGeom prst="rect">
            <a:avLst/>
          </a:prstGeom>
          <a:noFill/>
          <a:ln>
            <a:noFill/>
          </a:ln>
        </p:spPr>
        <p:txBody>
          <a:bodyPr anchor="ctr"/>
          <a:p>
            <a:pPr>
              <a:lnSpc>
                <a:spcPct val="90000"/>
              </a:lnSpc>
            </a:pPr>
            <a:r>
              <a:rPr b="0" lang="en-US" sz="3600" spc="-1" strike="noStrike" cap="all">
                <a:solidFill>
                  <a:srgbClr val="ffffff"/>
                </a:solidFill>
                <a:uFill>
                  <a:solidFill>
                    <a:srgbClr val="ffffff"/>
                  </a:solidFill>
                </a:uFill>
                <a:latin typeface="Tw Cen MT"/>
              </a:rPr>
              <a:t>Analysis – Data Flow</a:t>
            </a:r>
            <a:endParaRPr b="0" lang="en-US" sz="1800" spc="-1" strike="noStrike">
              <a:solidFill>
                <a:srgbClr val="ffffff"/>
              </a:solidFill>
              <a:uFill>
                <a:solidFill>
                  <a:srgbClr val="ffffff"/>
                </a:solidFill>
              </a:uFill>
              <a:latin typeface="Tw Cen MT"/>
            </a:endParaRPr>
          </a:p>
        </p:txBody>
      </p:sp>
      <p:pic>
        <p:nvPicPr>
          <p:cNvPr id="229" name="Content Placeholder 3" descr=""/>
          <p:cNvPicPr/>
          <p:nvPr/>
        </p:nvPicPr>
        <p:blipFill>
          <a:blip r:embed="rId1"/>
          <a:stretch/>
        </p:blipFill>
        <p:spPr>
          <a:xfrm>
            <a:off x="4485240" y="2097000"/>
            <a:ext cx="3218040" cy="42022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Template>
  <TotalTime>17</TotalTime>
  <Application>LibreOffice/5.1.6.2$Linux_X86_64 LibreOffice_project/10m0$Build-2</Application>
  <Words>136</Words>
  <Paragraphs>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2017-04-25T20:02:09Z</dcterms:created>
  <dc:creator>Owner</dc:creator>
  <dc:description/>
  <dc:language>en-US</dc:language>
  <cp:lastModifiedBy/>
  <dcterms:modified xsi:type="dcterms:W3CDTF">2017-04-27T17:38:52Z</dcterms:modified>
  <cp:revision>4</cp:revision>
  <dc:subject/>
  <dc:title>Team 7 – Voice Authentication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