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6704"/>
            <a:ext cx="7774224" cy="402679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-1106417" y="820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7000">
                <a:solidFill>
                  <a:schemeClr val="lt1"/>
                </a:solidFill>
              </a:rPr>
              <a:t>SÉCURITÉ</a:t>
            </a:r>
            <a:endParaRPr b="1" i="1" sz="7000">
              <a:solidFill>
                <a:schemeClr val="lt1"/>
              </a:solidFill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5580700" y="154300"/>
            <a:ext cx="33819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</a:rPr>
              <a:t>COQUERELLE Killian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</a:rPr>
              <a:t>STOYANOV Viktor</a:t>
            </a:r>
            <a:endParaRPr sz="2400">
              <a:solidFill>
                <a:srgbClr val="666666"/>
              </a:solidFill>
            </a:endParaRPr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</a:rPr>
              <a:t>DRIEUX Alan</a:t>
            </a:r>
            <a:endParaRPr sz="2400">
              <a:solidFill>
                <a:srgbClr val="666666"/>
              </a:solidFill>
            </a:endParaRPr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</a:rPr>
              <a:t>UNG David</a:t>
            </a:r>
            <a:endParaRPr sz="2400">
              <a:solidFill>
                <a:srgbClr val="666666"/>
              </a:solidFill>
            </a:endParaRPr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Oswald"/>
                <a:ea typeface="Oswald"/>
                <a:cs typeface="Oswald"/>
                <a:sym typeface="Oswald"/>
              </a:rPr>
              <a:t>Incidents de sécurité</a:t>
            </a:r>
            <a:endParaRPr b="1" u="sng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98475"/>
            <a:ext cx="1631424" cy="8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 title="Toutes gar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5" y="1134312"/>
            <a:ext cx="4209525" cy="304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 title="Pari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5" y="1134312"/>
            <a:ext cx="4209525" cy="304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title="Toutes gare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1225" y="1144007"/>
            <a:ext cx="4622775" cy="2858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912725"/>
            <a:ext cx="6572250" cy="406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98475"/>
            <a:ext cx="1631424" cy="8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u="sng">
                <a:latin typeface="Oswald"/>
                <a:ea typeface="Oswald"/>
                <a:cs typeface="Oswald"/>
                <a:sym typeface="Oswald"/>
              </a:rPr>
              <a:t>Incidents de sécurité par gare</a:t>
            </a:r>
            <a:endParaRPr b="1" u="sng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 title="Incident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174" y="636725"/>
            <a:ext cx="6795645" cy="420197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u="sng">
                <a:latin typeface="Oswald"/>
                <a:ea typeface="Oswald"/>
                <a:cs typeface="Oswald"/>
                <a:sym typeface="Oswald"/>
              </a:rPr>
              <a:t>Incidents de sécurité par gare</a:t>
            </a:r>
            <a:endParaRPr b="1" u="sng"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98475"/>
            <a:ext cx="1631424" cy="8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12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Oswald"/>
                <a:ea typeface="Oswald"/>
                <a:cs typeface="Oswald"/>
                <a:sym typeface="Oswald"/>
              </a:rPr>
              <a:t>Incidents d</a:t>
            </a:r>
            <a:r>
              <a:rPr b="1" lang="fr" u="sng">
                <a:latin typeface="Oswald"/>
                <a:ea typeface="Oswald"/>
                <a:cs typeface="Oswald"/>
                <a:sym typeface="Oswald"/>
              </a:rPr>
              <a:t>e sécurité </a:t>
            </a:r>
            <a:r>
              <a:rPr b="1" lang="fr" u="sng">
                <a:latin typeface="Oswald"/>
                <a:ea typeface="Oswald"/>
                <a:cs typeface="Oswald"/>
                <a:sym typeface="Oswald"/>
              </a:rPr>
              <a:t>les plus fréquents</a:t>
            </a:r>
            <a:endParaRPr b="1" u="sng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98475"/>
            <a:ext cx="1631424" cy="8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632" y="767400"/>
            <a:ext cx="3941670" cy="353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title="Toutes gares - 24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848675"/>
            <a:ext cx="3668251" cy="34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12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Oswald"/>
                <a:ea typeface="Oswald"/>
                <a:cs typeface="Oswald"/>
                <a:sym typeface="Oswald"/>
              </a:rPr>
              <a:t>Objets perdus / Objets </a:t>
            </a:r>
            <a:r>
              <a:rPr b="1" lang="fr" u="sng">
                <a:latin typeface="Oswald"/>
                <a:ea typeface="Oswald"/>
                <a:cs typeface="Oswald"/>
                <a:sym typeface="Oswald"/>
              </a:rPr>
              <a:t>trouvés</a:t>
            </a:r>
            <a:endParaRPr b="1" u="sng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98475"/>
            <a:ext cx="1631424" cy="8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458" y="907650"/>
            <a:ext cx="3667293" cy="34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907650"/>
            <a:ext cx="5382534" cy="33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12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latin typeface="Oswald"/>
                <a:ea typeface="Oswald"/>
                <a:cs typeface="Oswald"/>
                <a:sym typeface="Oswald"/>
              </a:rPr>
              <a:t>Objets perdus / PARIS / Objets trouvés</a:t>
            </a:r>
            <a:endParaRPr b="1" u="sng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98475"/>
            <a:ext cx="1631424" cy="8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6952" y="843588"/>
            <a:ext cx="3663948" cy="345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843600"/>
            <a:ext cx="5515551" cy="341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