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73F107-8F15-4856-8F29-1FE853F21DE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6B4F63-E7B6-47CF-BF8D-5B587511F8B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02B150-4AB1-470A-BAD7-6F1D1EAE278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F0DE30-D38D-4F40-BFE8-E66E46417E9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70902E-1F5B-4ED4-BF57-850DAD9B939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8F1E75-1C5F-47B3-87EF-EF55EF273BA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9B1AE6-E69B-4990-B625-C3250055358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304B04-B042-4D73-8E2C-EA15938AD14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77680" y="2298600"/>
            <a:ext cx="20827440" cy="2154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957EFB-EADF-4750-8B25-D361881BC74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8610CB-006D-4257-BC3C-177475FCBCC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655C1E-2DFF-4DBC-B6BA-965887BBFB1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704D23-1C4D-4169-8133-AA7C04438B0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4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11958840" y="13080960"/>
            <a:ext cx="452520" cy="4604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38DA72E-DA6E-4BB7-9280-8013F0D1CEEF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13399920" y="7679520"/>
            <a:ext cx="970560" cy="674280"/>
          </a:xfrm>
          <a:prstGeom prst="rect">
            <a:avLst/>
          </a:prstGeom>
          <a:solidFill>
            <a:srgbClr val="941751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0" name="Rectangle"/>
          <p:cNvSpPr/>
          <p:nvPr/>
        </p:nvSpPr>
        <p:spPr>
          <a:xfrm>
            <a:off x="16099920" y="7665840"/>
            <a:ext cx="302760" cy="434160"/>
          </a:xfrm>
          <a:prstGeom prst="rect">
            <a:avLst/>
          </a:prstGeom>
          <a:solidFill>
            <a:srgbClr val="fffb0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1" name="Rectangle"/>
          <p:cNvSpPr/>
          <p:nvPr/>
        </p:nvSpPr>
        <p:spPr>
          <a:xfrm>
            <a:off x="16095240" y="8107200"/>
            <a:ext cx="302760" cy="452880"/>
          </a:xfrm>
          <a:prstGeom prst="rect">
            <a:avLst/>
          </a:prstGeom>
          <a:solidFill>
            <a:srgbClr val="fffb0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2" name="Rectangle"/>
          <p:cNvSpPr/>
          <p:nvPr/>
        </p:nvSpPr>
        <p:spPr>
          <a:xfrm>
            <a:off x="17429040" y="8102520"/>
            <a:ext cx="302760" cy="453240"/>
          </a:xfrm>
          <a:prstGeom prst="rect">
            <a:avLst/>
          </a:prstGeom>
          <a:solidFill>
            <a:srgbClr val="929000">
              <a:alpha val="2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16546680" y="7696080"/>
            <a:ext cx="303120" cy="453240"/>
          </a:xfrm>
          <a:prstGeom prst="rect">
            <a:avLst/>
          </a:prstGeom>
          <a:solidFill>
            <a:srgbClr val="929000">
              <a:alpha val="2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4" name="Rectangle"/>
          <p:cNvSpPr/>
          <p:nvPr/>
        </p:nvSpPr>
        <p:spPr>
          <a:xfrm>
            <a:off x="18541440" y="7660800"/>
            <a:ext cx="435960" cy="452880"/>
          </a:xfrm>
          <a:prstGeom prst="rect">
            <a:avLst/>
          </a:prstGeom>
          <a:solidFill>
            <a:srgbClr val="ff7e79">
              <a:alpha val="3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19144440" y="7640640"/>
            <a:ext cx="436320" cy="453240"/>
          </a:xfrm>
          <a:prstGeom prst="rect">
            <a:avLst/>
          </a:prstGeom>
          <a:solidFill>
            <a:srgbClr val="ff7e79">
              <a:alpha val="3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6" name="Rectangle"/>
          <p:cNvSpPr/>
          <p:nvPr/>
        </p:nvSpPr>
        <p:spPr>
          <a:xfrm>
            <a:off x="19536120" y="8071200"/>
            <a:ext cx="559440" cy="453240"/>
          </a:xfrm>
          <a:prstGeom prst="rect">
            <a:avLst/>
          </a:prstGeom>
          <a:solidFill>
            <a:srgbClr val="ffd479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7" name="Rectangle"/>
          <p:cNvSpPr/>
          <p:nvPr/>
        </p:nvSpPr>
        <p:spPr>
          <a:xfrm>
            <a:off x="20192400" y="8064360"/>
            <a:ext cx="487440" cy="453240"/>
          </a:xfrm>
          <a:prstGeom prst="rect">
            <a:avLst/>
          </a:prstGeom>
          <a:solidFill>
            <a:srgbClr val="ffd479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8" name="Vertical morphing"/>
          <p:cNvSpPr/>
          <p:nvPr/>
        </p:nvSpPr>
        <p:spPr>
          <a:xfrm>
            <a:off x="14294880" y="8555040"/>
            <a:ext cx="225288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Vertical morphing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"/>
          <p:cNvSpPr/>
          <p:nvPr/>
        </p:nvSpPr>
        <p:spPr>
          <a:xfrm>
            <a:off x="18786600" y="8098560"/>
            <a:ext cx="287280" cy="32364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50" name="Rectangle"/>
          <p:cNvSpPr/>
          <p:nvPr/>
        </p:nvSpPr>
        <p:spPr>
          <a:xfrm>
            <a:off x="21900960" y="9725400"/>
            <a:ext cx="866160" cy="65628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1" name="Rectangle"/>
          <p:cNvSpPr/>
          <p:nvPr/>
        </p:nvSpPr>
        <p:spPr>
          <a:xfrm>
            <a:off x="10821600" y="793080"/>
            <a:ext cx="1854000" cy="654480"/>
          </a:xfrm>
          <a:prstGeom prst="rect">
            <a:avLst/>
          </a:prstGeom>
          <a:solidFill>
            <a:srgbClr val="51a7f9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2" name="Rectangle"/>
          <p:cNvSpPr/>
          <p:nvPr/>
        </p:nvSpPr>
        <p:spPr>
          <a:xfrm>
            <a:off x="5479200" y="3200400"/>
            <a:ext cx="921600" cy="654480"/>
          </a:xfrm>
          <a:prstGeom prst="rect">
            <a:avLst/>
          </a:prstGeom>
          <a:solidFill>
            <a:srgbClr val="51a7f9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3" name="Connection Line"/>
          <p:cNvSpPr/>
          <p:nvPr/>
        </p:nvSpPr>
        <p:spPr>
          <a:xfrm>
            <a:off x="7086600" y="1600200"/>
            <a:ext cx="4114800" cy="1263240"/>
          </a:xfrm>
          <a:custGeom>
            <a:avLst/>
            <a:gdLst>
              <a:gd name="textAreaLeft" fmla="*/ 0 w 4114800"/>
              <a:gd name="textAreaRight" fmla="*/ 4115520 w 4114800"/>
              <a:gd name="textAreaTop" fmla="*/ 0 h 1263240"/>
              <a:gd name="textAreaBottom" fmla="*/ 1263600 h 126324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54" name="Exp. events per bin"/>
          <p:cNvSpPr/>
          <p:nvPr/>
        </p:nvSpPr>
        <p:spPr>
          <a:xfrm>
            <a:off x="10516320" y="416880"/>
            <a:ext cx="229140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6ff"/>
                </a:solidFill>
                <a:latin typeface="Myriad Pro"/>
                <a:ea typeface="Myriad Pro"/>
              </a:rPr>
              <a:t>Exp. events per bin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ctangle"/>
          <p:cNvSpPr/>
          <p:nvPr/>
        </p:nvSpPr>
        <p:spPr>
          <a:xfrm>
            <a:off x="13435920" y="797400"/>
            <a:ext cx="18018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6" name="Rectangle"/>
          <p:cNvSpPr/>
          <p:nvPr/>
        </p:nvSpPr>
        <p:spPr>
          <a:xfrm>
            <a:off x="9239040" y="3093840"/>
            <a:ext cx="1348560" cy="674280"/>
          </a:xfrm>
          <a:prstGeom prst="rect">
            <a:avLst/>
          </a:prstGeom>
          <a:solidFill>
            <a:srgbClr val="942193">
              <a:alpha val="4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7" name="Rectangle"/>
          <p:cNvSpPr/>
          <p:nvPr/>
        </p:nvSpPr>
        <p:spPr>
          <a:xfrm>
            <a:off x="10631520" y="3107880"/>
            <a:ext cx="3526560" cy="674280"/>
          </a:xfrm>
          <a:prstGeom prst="rect">
            <a:avLst/>
          </a:prstGeom>
          <a:solidFill>
            <a:srgbClr val="ff2600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8" name="Rectangle"/>
          <p:cNvSpPr/>
          <p:nvPr/>
        </p:nvSpPr>
        <p:spPr>
          <a:xfrm>
            <a:off x="14194080" y="3084840"/>
            <a:ext cx="1579320" cy="674640"/>
          </a:xfrm>
          <a:prstGeom prst="rect">
            <a:avLst/>
          </a:prstGeom>
          <a:solidFill>
            <a:srgbClr val="941751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9" name="Rectangle"/>
          <p:cNvSpPr/>
          <p:nvPr/>
        </p:nvSpPr>
        <p:spPr>
          <a:xfrm>
            <a:off x="16357680" y="3103560"/>
            <a:ext cx="1473120" cy="67428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0" name="Rectangle"/>
          <p:cNvSpPr/>
          <p:nvPr/>
        </p:nvSpPr>
        <p:spPr>
          <a:xfrm>
            <a:off x="1807200" y="5675040"/>
            <a:ext cx="1180080" cy="654840"/>
          </a:xfrm>
          <a:prstGeom prst="rect">
            <a:avLst/>
          </a:prstGeom>
          <a:solidFill>
            <a:srgbClr val="c0c0c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1" name="Rectangle"/>
          <p:cNvSpPr/>
          <p:nvPr/>
        </p:nvSpPr>
        <p:spPr>
          <a:xfrm>
            <a:off x="3598200" y="5675760"/>
            <a:ext cx="973800" cy="654480"/>
          </a:xfrm>
          <a:prstGeom prst="rect">
            <a:avLst/>
          </a:prstGeom>
          <a:solidFill>
            <a:srgbClr val="945200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2" name="Rectangle"/>
          <p:cNvSpPr/>
          <p:nvPr/>
        </p:nvSpPr>
        <p:spPr>
          <a:xfrm>
            <a:off x="5156280" y="5675760"/>
            <a:ext cx="3759120" cy="654480"/>
          </a:xfrm>
          <a:prstGeom prst="rect">
            <a:avLst/>
          </a:prstGeom>
          <a:solidFill>
            <a:srgbClr val="941100">
              <a:alpha val="2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3" name="Rectangle"/>
          <p:cNvSpPr/>
          <p:nvPr/>
        </p:nvSpPr>
        <p:spPr>
          <a:xfrm>
            <a:off x="9372600" y="5694480"/>
            <a:ext cx="1282320" cy="654840"/>
          </a:xfrm>
          <a:prstGeom prst="rect">
            <a:avLst/>
          </a:prstGeom>
          <a:solidFill>
            <a:srgbClr val="ff40ff">
              <a:alpha val="2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4" name="Connection Line"/>
          <p:cNvSpPr/>
          <p:nvPr/>
        </p:nvSpPr>
        <p:spPr>
          <a:xfrm>
            <a:off x="13489200" y="8592840"/>
            <a:ext cx="4800240" cy="2310120"/>
          </a:xfrm>
          <a:custGeom>
            <a:avLst/>
            <a:gdLst>
              <a:gd name="textAreaLeft" fmla="*/ 0 w 4800240"/>
              <a:gd name="textAreaRight" fmla="*/ 4800960 w 4800240"/>
              <a:gd name="textAreaTop" fmla="*/ 0 h 2310120"/>
              <a:gd name="textAreaBottom" fmla="*/ 2310840 h 231012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11897" y="7774"/>
                  <a:pt x="19097" y="574"/>
                  <a:pt x="2160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65" name="Connection Line"/>
          <p:cNvSpPr/>
          <p:nvPr/>
        </p:nvSpPr>
        <p:spPr>
          <a:xfrm>
            <a:off x="8001000" y="6629400"/>
            <a:ext cx="3156120" cy="1637640"/>
          </a:xfrm>
          <a:custGeom>
            <a:avLst/>
            <a:gdLst>
              <a:gd name="textAreaLeft" fmla="*/ 0 w 3156120"/>
              <a:gd name="textAreaRight" fmla="*/ 3156840 w 3156120"/>
              <a:gd name="textAreaTop" fmla="*/ 0 h 1637640"/>
              <a:gd name="textAreaBottom" fmla="*/ 1638000 h 163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7029" y="848"/>
                  <a:pt x="14229" y="8048"/>
                  <a:pt x="21600" y="2160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66" name="NP constraints"/>
          <p:cNvSpPr/>
          <p:nvPr/>
        </p:nvSpPr>
        <p:spPr>
          <a:xfrm>
            <a:off x="15310800" y="771120"/>
            <a:ext cx="178308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051"/>
                </a:solidFill>
                <a:latin typeface="Myriad Pro"/>
                <a:ea typeface="Myriad Pro"/>
              </a:rPr>
              <a:t>NP constraints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ateParams"/>
          <p:cNvSpPr/>
          <p:nvPr/>
        </p:nvSpPr>
        <p:spPr>
          <a:xfrm>
            <a:off x="9257400" y="5282640"/>
            <a:ext cx="142920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40ff"/>
                </a:solidFill>
                <a:latin typeface="Myriad Pro"/>
                <a:ea typeface="Myriad Pro"/>
              </a:rPr>
              <a:t>rateParams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Asymmetric log-normal"/>
          <p:cNvSpPr/>
          <p:nvPr/>
        </p:nvSpPr>
        <p:spPr>
          <a:xfrm>
            <a:off x="5416200" y="5240520"/>
            <a:ext cx="283536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Asymmetric 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Log-normal"/>
          <p:cNvSpPr/>
          <p:nvPr/>
        </p:nvSpPr>
        <p:spPr>
          <a:xfrm>
            <a:off x="3464640" y="5240520"/>
            <a:ext cx="146412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5200"/>
                </a:solidFill>
                <a:latin typeface="Myriad Pro"/>
                <a:ea typeface="Myriad Pro"/>
              </a:rPr>
              <a:t>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amma"/>
          <p:cNvSpPr/>
          <p:nvPr/>
        </p:nvSpPr>
        <p:spPr>
          <a:xfrm>
            <a:off x="1890000" y="5312520"/>
            <a:ext cx="101700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29292"/>
                </a:solidFill>
                <a:latin typeface="Myriad Pro"/>
                <a:ea typeface="Myriad Pro"/>
              </a:rPr>
              <a:t>Gamma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hysics model scaling"/>
          <p:cNvSpPr/>
          <p:nvPr/>
        </p:nvSpPr>
        <p:spPr>
          <a:xfrm>
            <a:off x="9031680" y="3768120"/>
            <a:ext cx="2050920" cy="695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2193"/>
                </a:solidFill>
                <a:latin typeface="Myriad Pro"/>
                <a:ea typeface="Myriad Pro"/>
              </a:rPr>
              <a:t>Physics model scaling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rocess templates"/>
          <p:cNvSpPr/>
          <p:nvPr/>
        </p:nvSpPr>
        <p:spPr>
          <a:xfrm>
            <a:off x="13984560" y="3713760"/>
            <a:ext cx="225288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Process templates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rocess norm."/>
          <p:cNvSpPr/>
          <p:nvPr/>
        </p:nvSpPr>
        <p:spPr>
          <a:xfrm>
            <a:off x="11135520" y="3696120"/>
            <a:ext cx="2050920" cy="377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2600"/>
                </a:solidFill>
                <a:latin typeface="Myriad Pro"/>
                <a:ea typeface="Myriad Pro"/>
              </a:rPr>
              <a:t>Process norm.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MC stats"/>
          <p:cNvSpPr/>
          <p:nvPr/>
        </p:nvSpPr>
        <p:spPr>
          <a:xfrm>
            <a:off x="16414920" y="3786120"/>
            <a:ext cx="205092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MC stats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Barlow-Beeston"/>
          <p:cNvSpPr/>
          <p:nvPr/>
        </p:nvSpPr>
        <p:spPr>
          <a:xfrm>
            <a:off x="16945920" y="4529880"/>
            <a:ext cx="205056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Barlow-Beeston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&quot;lite&quot;"/>
          <p:cNvSpPr/>
          <p:nvPr/>
        </p:nvSpPr>
        <p:spPr>
          <a:xfrm>
            <a:off x="16945920" y="5023800"/>
            <a:ext cx="2050560" cy="377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"lite"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ull"/>
          <p:cNvSpPr/>
          <p:nvPr/>
        </p:nvSpPr>
        <p:spPr>
          <a:xfrm>
            <a:off x="15891120" y="5776560"/>
            <a:ext cx="205092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full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hape uncert. norm. change factored out"/>
          <p:cNvSpPr/>
          <p:nvPr/>
        </p:nvSpPr>
        <p:spPr>
          <a:xfrm>
            <a:off x="10517400" y="9482760"/>
            <a:ext cx="2835360" cy="695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Myriad Pro"/>
                <a:ea typeface="Myriad Pro"/>
              </a:rPr>
              <a:t>Shape uncert. norm. change factored out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Interpolation between up and down variations (norm)"/>
          <p:cNvSpPr/>
          <p:nvPr/>
        </p:nvSpPr>
        <p:spPr>
          <a:xfrm>
            <a:off x="970920" y="9378000"/>
            <a:ext cx="642024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Interpolation between up and down variations (norm)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Interpolation between up and down variations (shape)"/>
          <p:cNvSpPr/>
          <p:nvPr/>
        </p:nvSpPr>
        <p:spPr>
          <a:xfrm>
            <a:off x="5031000" y="12533400"/>
            <a:ext cx="653076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11993"/>
                </a:solidFill>
                <a:latin typeface="Myriad Pro"/>
                <a:ea typeface="Myriad Pro"/>
              </a:rPr>
              <a:t>Interpolation between up and down variations (shape)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"/>
          <p:cNvGrpSpPr/>
          <p:nvPr/>
        </p:nvGrpSpPr>
        <p:grpSpPr>
          <a:xfrm>
            <a:off x="3843000" y="9118800"/>
            <a:ext cx="19208160" cy="1932840"/>
            <a:chOff x="3843000" y="9118800"/>
            <a:chExt cx="19208160" cy="1932840"/>
          </a:xfrm>
        </p:grpSpPr>
        <p:pic>
          <p:nvPicPr>
            <p:cNvPr id="82" name="Image" descr="Image"/>
            <p:cNvPicPr/>
            <p:nvPr/>
          </p:nvPicPr>
          <p:blipFill>
            <a:blip r:embed="rId1"/>
            <a:srcRect l="0" t="7367" r="0" b="0"/>
            <a:stretch/>
          </p:blipFill>
          <p:spPr>
            <a:xfrm>
              <a:off x="17300160" y="9118800"/>
              <a:ext cx="2309400" cy="5180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83" name="Image" descr="Image"/>
            <p:cNvPicPr/>
            <p:nvPr/>
          </p:nvPicPr>
          <p:blipFill>
            <a:blip r:embed="rId2"/>
            <a:stretch/>
          </p:blipFill>
          <p:spPr>
            <a:xfrm>
              <a:off x="17274960" y="9783000"/>
              <a:ext cx="5776200" cy="4284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84" name="Rectangle"/>
            <p:cNvSpPr/>
            <p:nvPr/>
          </p:nvSpPr>
          <p:spPr>
            <a:xfrm>
              <a:off x="17284680" y="9777240"/>
              <a:ext cx="302760" cy="453240"/>
            </a:xfrm>
            <a:prstGeom prst="rect">
              <a:avLst/>
            </a:prstGeom>
            <a:solidFill>
              <a:srgbClr val="fffb00">
                <a:alpha val="43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5" name="Rectangle"/>
            <p:cNvSpPr/>
            <p:nvPr/>
          </p:nvSpPr>
          <p:spPr>
            <a:xfrm>
              <a:off x="17389080" y="9137520"/>
              <a:ext cx="302760" cy="453240"/>
            </a:xfrm>
            <a:prstGeom prst="rect">
              <a:avLst/>
            </a:prstGeom>
            <a:solidFill>
              <a:srgbClr val="929000">
                <a:alpha val="27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6" name="Rectangle"/>
            <p:cNvSpPr/>
            <p:nvPr/>
          </p:nvSpPr>
          <p:spPr>
            <a:xfrm>
              <a:off x="18471240" y="9783720"/>
              <a:ext cx="302760" cy="453240"/>
            </a:xfrm>
            <a:prstGeom prst="rect">
              <a:avLst/>
            </a:prstGeom>
            <a:solidFill>
              <a:srgbClr val="ff7e79">
                <a:alpha val="3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87" name="Rectangle"/>
            <p:cNvSpPr/>
            <p:nvPr/>
          </p:nvSpPr>
          <p:spPr>
            <a:xfrm>
              <a:off x="20543760" y="9791280"/>
              <a:ext cx="392400" cy="452880"/>
            </a:xfrm>
            <a:prstGeom prst="rect">
              <a:avLst/>
            </a:prstGeom>
            <a:solidFill>
              <a:srgbClr val="ffd479">
                <a:alpha val="43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pic>
          <p:nvPicPr>
            <p:cNvPr id="88" name="" descr=""/>
            <p:cNvPicPr/>
            <p:nvPr/>
          </p:nvPicPr>
          <p:blipFill>
            <a:blip r:embed="rId3"/>
            <a:stretch/>
          </p:blipFill>
          <p:spPr>
            <a:xfrm>
              <a:off x="3843000" y="9495360"/>
              <a:ext cx="3816360" cy="1556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9" name="Rectangle"/>
          <p:cNvSpPr/>
          <p:nvPr/>
        </p:nvSpPr>
        <p:spPr>
          <a:xfrm>
            <a:off x="544320" y="8489520"/>
            <a:ext cx="1741680" cy="654480"/>
          </a:xfrm>
          <a:prstGeom prst="rect">
            <a:avLst/>
          </a:prstGeom>
          <a:solidFill>
            <a:srgbClr val="941100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0" name="Connection Line"/>
          <p:cNvSpPr/>
          <p:nvPr/>
        </p:nvSpPr>
        <p:spPr>
          <a:xfrm>
            <a:off x="12727800" y="8390160"/>
            <a:ext cx="1218240" cy="334080"/>
          </a:xfrm>
          <a:custGeom>
            <a:avLst/>
            <a:gdLst>
              <a:gd name="textAreaLeft" fmla="*/ 0 w 1218240"/>
              <a:gd name="textAreaRight" fmla="*/ 1218960 w 1218240"/>
              <a:gd name="textAreaTop" fmla="*/ 0 h 334080"/>
              <a:gd name="textAreaBottom" fmla="*/ 334800 h 33408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1" name="Rectangle"/>
          <p:cNvSpPr/>
          <p:nvPr/>
        </p:nvSpPr>
        <p:spPr>
          <a:xfrm>
            <a:off x="5079600" y="11558160"/>
            <a:ext cx="1434600" cy="35964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92" name="Rectangle"/>
          <p:cNvSpPr/>
          <p:nvPr/>
        </p:nvSpPr>
        <p:spPr>
          <a:xfrm>
            <a:off x="17775360" y="5186160"/>
            <a:ext cx="807120" cy="56160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3" name="Rectangle"/>
          <p:cNvSpPr/>
          <p:nvPr/>
        </p:nvSpPr>
        <p:spPr>
          <a:xfrm>
            <a:off x="15891120" y="6186960"/>
            <a:ext cx="806760" cy="56196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4" name="Rectangle"/>
          <p:cNvSpPr/>
          <p:nvPr/>
        </p:nvSpPr>
        <p:spPr>
          <a:xfrm>
            <a:off x="956160" y="5638680"/>
            <a:ext cx="520200" cy="674640"/>
          </a:xfrm>
          <a:prstGeom prst="rect">
            <a:avLst/>
          </a:prstGeom>
          <a:solidFill>
            <a:srgbClr val="ff2600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5" name="Connection Line"/>
          <p:cNvSpPr/>
          <p:nvPr/>
        </p:nvSpPr>
        <p:spPr>
          <a:xfrm>
            <a:off x="2191680" y="6342480"/>
            <a:ext cx="314280" cy="598680"/>
          </a:xfrm>
          <a:custGeom>
            <a:avLst/>
            <a:gdLst>
              <a:gd name="textAreaLeft" fmla="*/ 0 w 314280"/>
              <a:gd name="textAreaRight" fmla="*/ 315000 w 314280"/>
              <a:gd name="textAreaTop" fmla="*/ 0 h 598680"/>
              <a:gd name="textAreaBottom" fmla="*/ 599400 h 598680"/>
            </a:gdLst>
            <a:ahLst/>
            <a:rect l="textAreaLeft" t="textAreaTop" r="textAreaRight" b="textAreaBottom"/>
            <a:pathLst>
              <a:path w="18862" h="21600">
                <a:moveTo>
                  <a:pt x="0" y="21600"/>
                </a:moveTo>
                <a:cubicBezTo>
                  <a:pt x="15702" y="18257"/>
                  <a:pt x="21600" y="11057"/>
                  <a:pt x="17695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pic>
        <p:nvPicPr>
          <p:cNvPr id="96" name="Image" descr="Image"/>
          <p:cNvPicPr/>
          <p:nvPr/>
        </p:nvPicPr>
        <p:blipFill>
          <a:blip r:embed="rId4"/>
          <a:stretch/>
        </p:blipFill>
        <p:spPr>
          <a:xfrm>
            <a:off x="1088280" y="6881760"/>
            <a:ext cx="1103040" cy="508680"/>
          </a:xfrm>
          <a:prstGeom prst="rect">
            <a:avLst/>
          </a:prstGeom>
          <a:ln w="12700">
            <a:noFill/>
          </a:ln>
        </p:spPr>
      </p:pic>
      <p:sp>
        <p:nvSpPr>
          <p:cNvPr id="97" name="Connection Line"/>
          <p:cNvSpPr/>
          <p:nvPr/>
        </p:nvSpPr>
        <p:spPr>
          <a:xfrm>
            <a:off x="2971800" y="6521400"/>
            <a:ext cx="4116240" cy="1680840"/>
          </a:xfrm>
          <a:custGeom>
            <a:avLst/>
            <a:gdLst>
              <a:gd name="textAreaLeft" fmla="*/ 0 w 4116240"/>
              <a:gd name="textAreaRight" fmla="*/ 4116960 w 4116240"/>
              <a:gd name="textAreaTop" fmla="*/ 0 h 1680840"/>
              <a:gd name="textAreaBottom" fmla="*/ 1681560 h 168084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2995" y="8210"/>
                  <a:pt x="10195" y="1010"/>
                  <a:pt x="2160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8" name="Connection Line 1"/>
          <p:cNvSpPr/>
          <p:nvPr/>
        </p:nvSpPr>
        <p:spPr>
          <a:xfrm>
            <a:off x="10827000" y="4179600"/>
            <a:ext cx="771480" cy="1998360"/>
          </a:xfrm>
          <a:custGeom>
            <a:avLst/>
            <a:gdLst>
              <a:gd name="textAreaLeft" fmla="*/ 0 w 771480"/>
              <a:gd name="textAreaRight" fmla="*/ 772200 w 771480"/>
              <a:gd name="textAreaTop" fmla="*/ 0 h 1998360"/>
              <a:gd name="textAreaBottom" fmla="*/ 1999080 h 199836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9" name="Connection Line 2"/>
          <p:cNvSpPr/>
          <p:nvPr/>
        </p:nvSpPr>
        <p:spPr>
          <a:xfrm>
            <a:off x="14174640" y="4302360"/>
            <a:ext cx="360" cy="3179880"/>
          </a:xfrm>
          <a:custGeom>
            <a:avLst/>
            <a:gdLst>
              <a:gd name="textAreaLeft" fmla="*/ 0 w 360"/>
              <a:gd name="textAreaRight" fmla="*/ 1440 w 360"/>
              <a:gd name="textAreaTop" fmla="*/ 0 h 3179880"/>
              <a:gd name="textAreaBottom" fmla="*/ 3180600 h 31798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0" name="Connection Line 3"/>
          <p:cNvSpPr/>
          <p:nvPr/>
        </p:nvSpPr>
        <p:spPr>
          <a:xfrm flipH="1">
            <a:off x="17601840" y="3886200"/>
            <a:ext cx="228600" cy="643680"/>
          </a:xfrm>
          <a:custGeom>
            <a:avLst/>
            <a:gdLst>
              <a:gd name="textAreaLeft" fmla="*/ -360 w 228600"/>
              <a:gd name="textAreaRight" fmla="*/ 228600 w 228600"/>
              <a:gd name="textAreaTop" fmla="*/ 0 h 643680"/>
              <a:gd name="textAreaBottom" fmla="*/ 644040 h 6436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1" name="Rectangle 1"/>
          <p:cNvSpPr/>
          <p:nvPr/>
        </p:nvSpPr>
        <p:spPr>
          <a:xfrm>
            <a:off x="17706600" y="7702560"/>
            <a:ext cx="287280" cy="32364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102" name="Connection Line 4"/>
          <p:cNvSpPr/>
          <p:nvPr/>
        </p:nvSpPr>
        <p:spPr>
          <a:xfrm flipH="1">
            <a:off x="16966080" y="915120"/>
            <a:ext cx="1494720" cy="456480"/>
          </a:xfrm>
          <a:custGeom>
            <a:avLst/>
            <a:gdLst>
              <a:gd name="textAreaLeft" fmla="*/ -360 w 1494720"/>
              <a:gd name="textAreaRight" fmla="*/ 1495080 w 1494720"/>
              <a:gd name="textAreaTop" fmla="*/ 0 h 456480"/>
              <a:gd name="textAreaBottom" fmla="*/ 456840 h 4564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3" name="Rectangle 2"/>
          <p:cNvSpPr/>
          <p:nvPr/>
        </p:nvSpPr>
        <p:spPr>
          <a:xfrm>
            <a:off x="18288000" y="1371600"/>
            <a:ext cx="6858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18516600" y="2127600"/>
            <a:ext cx="493200" cy="61560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18022680" y="1661400"/>
            <a:ext cx="3719520" cy="146196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17950680" y="974880"/>
            <a:ext cx="3429000" cy="1311120"/>
          </a:xfrm>
          <a:prstGeom prst="rect">
            <a:avLst/>
          </a:prstGeom>
          <a:ln w="0">
            <a:noFill/>
          </a:ln>
        </p:spPr>
      </p:pic>
      <p:sp>
        <p:nvSpPr>
          <p:cNvPr id="107" name="Rectangle 4"/>
          <p:cNvSpPr/>
          <p:nvPr/>
        </p:nvSpPr>
        <p:spPr>
          <a:xfrm>
            <a:off x="18516600" y="2775600"/>
            <a:ext cx="4932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7"/>
          <a:stretch/>
        </p:blipFill>
        <p:spPr>
          <a:xfrm>
            <a:off x="5749200" y="-781200"/>
            <a:ext cx="9898200" cy="3763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8"/>
          <a:stretch/>
        </p:blipFill>
        <p:spPr>
          <a:xfrm>
            <a:off x="-138960" y="4182480"/>
            <a:ext cx="11662920" cy="34387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9"/>
          <a:stretch/>
        </p:blipFill>
        <p:spPr>
          <a:xfrm>
            <a:off x="4469400" y="1406160"/>
            <a:ext cx="15544800" cy="3271680"/>
          </a:xfrm>
          <a:prstGeom prst="rect">
            <a:avLst/>
          </a:prstGeom>
          <a:ln w="0">
            <a:noFill/>
          </a:ln>
        </p:spPr>
      </p:pic>
      <p:sp>
        <p:nvSpPr>
          <p:cNvPr id="111" name="Rectangle 5"/>
          <p:cNvSpPr/>
          <p:nvPr/>
        </p:nvSpPr>
        <p:spPr>
          <a:xfrm>
            <a:off x="18624600" y="3855600"/>
            <a:ext cx="493200" cy="65448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0"/>
          <a:stretch/>
        </p:blipFill>
        <p:spPr>
          <a:xfrm>
            <a:off x="18228600" y="2311200"/>
            <a:ext cx="4932720" cy="16002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1"/>
          <a:stretch/>
        </p:blipFill>
        <p:spPr>
          <a:xfrm>
            <a:off x="18399600" y="3357000"/>
            <a:ext cx="2832840" cy="16002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2"/>
          <a:stretch/>
        </p:blipFill>
        <p:spPr>
          <a:xfrm>
            <a:off x="13270320" y="6955200"/>
            <a:ext cx="12693240" cy="22176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3"/>
          <a:stretch/>
        </p:blipFill>
        <p:spPr>
          <a:xfrm>
            <a:off x="4988160" y="10996200"/>
            <a:ext cx="10177200" cy="16088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4"/>
          <a:stretch/>
        </p:blipFill>
        <p:spPr>
          <a:xfrm>
            <a:off x="544320" y="7700400"/>
            <a:ext cx="9913320" cy="21276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5"/>
          <a:stretch/>
        </p:blipFill>
        <p:spPr>
          <a:xfrm>
            <a:off x="17198640" y="4491000"/>
            <a:ext cx="9510840" cy="2041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6"/>
          <a:stretch/>
        </p:blipFill>
        <p:spPr>
          <a:xfrm>
            <a:off x="14772240" y="5344560"/>
            <a:ext cx="10409760" cy="22341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7"/>
          <a:stretch/>
        </p:blipFill>
        <p:spPr>
          <a:xfrm>
            <a:off x="10143000" y="7478280"/>
            <a:ext cx="3103200" cy="2765520"/>
          </a:xfrm>
          <a:prstGeom prst="rect">
            <a:avLst/>
          </a:prstGeom>
          <a:ln w="0">
            <a:noFill/>
          </a:ln>
        </p:spPr>
      </p:pic>
      <p:sp>
        <p:nvSpPr>
          <p:cNvPr id="120" name="Connection Line 5"/>
          <p:cNvSpPr/>
          <p:nvPr/>
        </p:nvSpPr>
        <p:spPr>
          <a:xfrm>
            <a:off x="7016400" y="9439920"/>
            <a:ext cx="685800" cy="847080"/>
          </a:xfrm>
          <a:custGeom>
            <a:avLst/>
            <a:gdLst>
              <a:gd name="textAreaLeft" fmla="*/ 0 w 685800"/>
              <a:gd name="textAreaRight" fmla="*/ 686160 w 685800"/>
              <a:gd name="textAreaTop" fmla="*/ 0 h 847080"/>
              <a:gd name="textAreaBottom" fmla="*/ 848160 h 84708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21" name="Rectangle 6"/>
          <p:cNvSpPr/>
          <p:nvPr/>
        </p:nvSpPr>
        <p:spPr>
          <a:xfrm>
            <a:off x="7507800" y="8915400"/>
            <a:ext cx="448560" cy="524520"/>
          </a:xfrm>
          <a:prstGeom prst="rect">
            <a:avLst/>
          </a:prstGeom>
          <a:solidFill>
            <a:srgbClr val="224b12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22" name="Rectangle 7"/>
          <p:cNvSpPr/>
          <p:nvPr/>
        </p:nvSpPr>
        <p:spPr>
          <a:xfrm>
            <a:off x="4033800" y="10094400"/>
            <a:ext cx="493200" cy="453240"/>
          </a:xfrm>
          <a:prstGeom prst="rect">
            <a:avLst/>
          </a:prstGeom>
          <a:solidFill>
            <a:srgbClr val="224b12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2023-05-12T00:05:09Z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