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B0439-1B01-45D5-AC83-6547B6883EFC}" type="doc">
      <dgm:prSet loTypeId="urn:microsoft.com/office/officeart/2008/layout/AlternatingPictureBlocks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122E9D3-ABAE-4E7E-8204-810302C11CA1}">
      <dgm:prSet phldrT="[Text]"/>
      <dgm:spPr/>
      <dgm:t>
        <a:bodyPr/>
        <a:lstStyle/>
        <a:p>
          <a:r>
            <a:rPr lang="en-US" dirty="0"/>
            <a:t>Cell</a:t>
          </a:r>
        </a:p>
      </dgm:t>
    </dgm:pt>
    <dgm:pt modelId="{A496FE25-5EA4-4B1F-ACD4-57143017F0C1}" type="parTrans" cxnId="{2280A506-3BEF-4469-B2D0-856E7D798534}">
      <dgm:prSet/>
      <dgm:spPr/>
      <dgm:t>
        <a:bodyPr/>
        <a:lstStyle/>
        <a:p>
          <a:endParaRPr lang="en-US"/>
        </a:p>
      </dgm:t>
    </dgm:pt>
    <dgm:pt modelId="{3151C385-EF88-4570-B3B3-F1B611FA075D}" type="sibTrans" cxnId="{2280A506-3BEF-4469-B2D0-856E7D798534}">
      <dgm:prSet/>
      <dgm:spPr/>
      <dgm:t>
        <a:bodyPr/>
        <a:lstStyle/>
        <a:p>
          <a:endParaRPr lang="en-US"/>
        </a:p>
      </dgm:t>
    </dgm:pt>
    <dgm:pt modelId="{93050D73-E118-4327-A1D9-980C7A661EA6}">
      <dgm:prSet phldrT="[Text]"/>
      <dgm:spPr/>
      <dgm:t>
        <a:bodyPr/>
        <a:lstStyle/>
        <a:p>
          <a:r>
            <a:rPr lang="en-US" dirty="0"/>
            <a:t>Input / Output</a:t>
          </a:r>
        </a:p>
      </dgm:t>
    </dgm:pt>
    <dgm:pt modelId="{971B8BBF-B4F5-4874-A6BB-EDDD587B39AD}" type="parTrans" cxnId="{20AF76E2-40A1-479E-83AE-AE5E0EC3C9A3}">
      <dgm:prSet/>
      <dgm:spPr/>
      <dgm:t>
        <a:bodyPr/>
        <a:lstStyle/>
        <a:p>
          <a:endParaRPr lang="en-US"/>
        </a:p>
      </dgm:t>
    </dgm:pt>
    <dgm:pt modelId="{2E4D12ED-63B3-48A7-90FD-4934418F3CD9}" type="sibTrans" cxnId="{20AF76E2-40A1-479E-83AE-AE5E0EC3C9A3}">
      <dgm:prSet/>
      <dgm:spPr/>
      <dgm:t>
        <a:bodyPr/>
        <a:lstStyle/>
        <a:p>
          <a:endParaRPr lang="en-US"/>
        </a:p>
      </dgm:t>
    </dgm:pt>
    <dgm:pt modelId="{21CE2E33-D971-459B-885C-144BA8EB89DC}">
      <dgm:prSet phldrT="[Text]"/>
      <dgm:spPr/>
      <dgm:t>
        <a:bodyPr/>
        <a:lstStyle/>
        <a:p>
          <a:r>
            <a:rPr lang="en-US" dirty="0"/>
            <a:t>Position</a:t>
          </a:r>
        </a:p>
      </dgm:t>
    </dgm:pt>
    <dgm:pt modelId="{FB73F493-381A-4FA4-AA9E-45074E5A83F1}" type="parTrans" cxnId="{129B6DFD-88BD-40C3-802C-A61E141FB286}">
      <dgm:prSet/>
      <dgm:spPr/>
      <dgm:t>
        <a:bodyPr/>
        <a:lstStyle/>
        <a:p>
          <a:endParaRPr lang="en-US"/>
        </a:p>
      </dgm:t>
    </dgm:pt>
    <dgm:pt modelId="{B40508F0-E82E-46C2-B8A1-9C1AC65228C5}" type="sibTrans" cxnId="{129B6DFD-88BD-40C3-802C-A61E141FB286}">
      <dgm:prSet/>
      <dgm:spPr/>
      <dgm:t>
        <a:bodyPr/>
        <a:lstStyle/>
        <a:p>
          <a:endParaRPr lang="en-US"/>
        </a:p>
      </dgm:t>
    </dgm:pt>
    <dgm:pt modelId="{C72FB1D6-7E4E-47C3-AC8F-72DCFCF8B8B8}">
      <dgm:prSet phldrT="[Text]"/>
      <dgm:spPr/>
      <dgm:t>
        <a:bodyPr/>
        <a:lstStyle/>
        <a:p>
          <a:r>
            <a:rPr lang="en-US" dirty="0"/>
            <a:t>Movement</a:t>
          </a:r>
        </a:p>
      </dgm:t>
    </dgm:pt>
    <dgm:pt modelId="{A74D5AD7-8F1C-4241-8674-965F1491CB96}" type="parTrans" cxnId="{E720AAA4-6B37-46D2-8DB6-69B803576AD4}">
      <dgm:prSet/>
      <dgm:spPr/>
      <dgm:t>
        <a:bodyPr/>
        <a:lstStyle/>
        <a:p>
          <a:endParaRPr lang="en-US"/>
        </a:p>
      </dgm:t>
    </dgm:pt>
    <dgm:pt modelId="{8E12B171-0712-4ECB-B9E2-4A994ED7CBD5}" type="sibTrans" cxnId="{E720AAA4-6B37-46D2-8DB6-69B803576AD4}">
      <dgm:prSet/>
      <dgm:spPr/>
      <dgm:t>
        <a:bodyPr/>
        <a:lstStyle/>
        <a:p>
          <a:endParaRPr lang="en-US"/>
        </a:p>
      </dgm:t>
    </dgm:pt>
    <dgm:pt modelId="{C12601FA-FBB1-4686-B27C-5D84632ACDA0}">
      <dgm:prSet phldrT="[Text]"/>
      <dgm:spPr/>
      <dgm:t>
        <a:bodyPr/>
        <a:lstStyle/>
        <a:p>
          <a:r>
            <a:rPr lang="en-US" dirty="0"/>
            <a:t>Particle</a:t>
          </a:r>
        </a:p>
      </dgm:t>
    </dgm:pt>
    <dgm:pt modelId="{7C3A836F-5844-41D8-9B17-54264CCF300F}" type="parTrans" cxnId="{512C7204-F102-44FE-A061-E00698A72388}">
      <dgm:prSet/>
      <dgm:spPr/>
      <dgm:t>
        <a:bodyPr/>
        <a:lstStyle/>
        <a:p>
          <a:endParaRPr lang="en-US"/>
        </a:p>
      </dgm:t>
    </dgm:pt>
    <dgm:pt modelId="{DABDD54C-16CB-4D4F-AFE8-0117744138A1}" type="sibTrans" cxnId="{512C7204-F102-44FE-A061-E00698A72388}">
      <dgm:prSet/>
      <dgm:spPr/>
      <dgm:t>
        <a:bodyPr/>
        <a:lstStyle/>
        <a:p>
          <a:endParaRPr lang="en-US"/>
        </a:p>
      </dgm:t>
    </dgm:pt>
    <dgm:pt modelId="{0EABB2C4-B5D6-40DE-84C8-D5D113456665}">
      <dgm:prSet/>
      <dgm:spPr/>
      <dgm:t>
        <a:bodyPr/>
        <a:lstStyle/>
        <a:p>
          <a:r>
            <a:rPr lang="en-US" dirty="0"/>
            <a:t>Grid (Linear o Circular)</a:t>
          </a:r>
        </a:p>
      </dgm:t>
    </dgm:pt>
    <dgm:pt modelId="{CC235367-A517-4F5A-AD37-8BBB92DEACE0}" type="parTrans" cxnId="{0CABA902-BB25-459A-BB65-53D3F4561083}">
      <dgm:prSet/>
      <dgm:spPr/>
      <dgm:t>
        <a:bodyPr/>
        <a:lstStyle/>
        <a:p>
          <a:endParaRPr lang="en-US"/>
        </a:p>
      </dgm:t>
    </dgm:pt>
    <dgm:pt modelId="{432AE532-A84C-41CF-B78E-C3875D77B9F9}" type="sibTrans" cxnId="{0CABA902-BB25-459A-BB65-53D3F4561083}">
      <dgm:prSet/>
      <dgm:spPr/>
      <dgm:t>
        <a:bodyPr/>
        <a:lstStyle/>
        <a:p>
          <a:endParaRPr lang="en-US"/>
        </a:p>
      </dgm:t>
    </dgm:pt>
    <dgm:pt modelId="{076C3713-DDD9-4417-9713-746D934DF28E}">
      <dgm:prSet phldrT="[Text]"/>
      <dgm:spPr/>
      <dgm:t>
        <a:bodyPr/>
        <a:lstStyle/>
        <a:p>
          <a:r>
            <a:rPr lang="en-US" dirty="0"/>
            <a:t>Simulation</a:t>
          </a:r>
        </a:p>
      </dgm:t>
    </dgm:pt>
    <dgm:pt modelId="{009F2081-1512-49A1-9C23-FBB47B9B44FD}" type="parTrans" cxnId="{D27BF2E3-400B-4A08-9179-4BBB4A0F46D8}">
      <dgm:prSet/>
      <dgm:spPr/>
      <dgm:t>
        <a:bodyPr/>
        <a:lstStyle/>
        <a:p>
          <a:endParaRPr lang="en-US"/>
        </a:p>
      </dgm:t>
    </dgm:pt>
    <dgm:pt modelId="{03015A5F-8A18-4126-AAD0-D8FCF0E6C100}" type="sibTrans" cxnId="{D27BF2E3-400B-4A08-9179-4BBB4A0F46D8}">
      <dgm:prSet/>
      <dgm:spPr/>
      <dgm:t>
        <a:bodyPr/>
        <a:lstStyle/>
        <a:p>
          <a:endParaRPr lang="en-US"/>
        </a:p>
      </dgm:t>
    </dgm:pt>
    <dgm:pt modelId="{E84D5637-38A2-4191-83F0-8A5D3C7B4805}" type="pres">
      <dgm:prSet presAssocID="{7D7B0439-1B01-45D5-AC83-6547B6883EFC}" presName="linearFlow" presStyleCnt="0">
        <dgm:presLayoutVars>
          <dgm:dir/>
          <dgm:resizeHandles val="exact"/>
        </dgm:presLayoutVars>
      </dgm:prSet>
      <dgm:spPr/>
    </dgm:pt>
    <dgm:pt modelId="{69D4AC2E-109F-4E20-92C0-A854216C43DA}" type="pres">
      <dgm:prSet presAssocID="{F122E9D3-ABAE-4E7E-8204-810302C11CA1}" presName="comp" presStyleCnt="0"/>
      <dgm:spPr/>
    </dgm:pt>
    <dgm:pt modelId="{8CE4F485-5D43-4142-94FE-FA65967631BB}" type="pres">
      <dgm:prSet presAssocID="{F122E9D3-ABAE-4E7E-8204-810302C11CA1}" presName="rect2" presStyleLbl="node1" presStyleIdx="0" presStyleCnt="7">
        <dgm:presLayoutVars>
          <dgm:bulletEnabled val="1"/>
        </dgm:presLayoutVars>
      </dgm:prSet>
      <dgm:spPr/>
    </dgm:pt>
    <dgm:pt modelId="{E9AB1E87-B7FF-4802-B212-26A4266932A9}" type="pres">
      <dgm:prSet presAssocID="{F122E9D3-ABAE-4E7E-8204-810302C11CA1}" presName="rect1" presStyleLbl="lnNode1" presStyleIdx="0" presStyleCnt="7"/>
      <dgm:spPr/>
    </dgm:pt>
    <dgm:pt modelId="{DF032AB7-78EC-4814-BE88-0635523A192A}" type="pres">
      <dgm:prSet presAssocID="{3151C385-EF88-4570-B3B3-F1B611FA075D}" presName="sibTrans" presStyleCnt="0"/>
      <dgm:spPr/>
    </dgm:pt>
    <dgm:pt modelId="{24ADE395-C09C-4B68-B941-FE8F2E0B63AF}" type="pres">
      <dgm:prSet presAssocID="{0EABB2C4-B5D6-40DE-84C8-D5D113456665}" presName="comp" presStyleCnt="0"/>
      <dgm:spPr/>
    </dgm:pt>
    <dgm:pt modelId="{5F9D0FF4-1E0F-41B0-88B9-379998E6C5C3}" type="pres">
      <dgm:prSet presAssocID="{0EABB2C4-B5D6-40DE-84C8-D5D113456665}" presName="rect2" presStyleLbl="node1" presStyleIdx="1" presStyleCnt="7">
        <dgm:presLayoutVars>
          <dgm:bulletEnabled val="1"/>
        </dgm:presLayoutVars>
      </dgm:prSet>
      <dgm:spPr/>
    </dgm:pt>
    <dgm:pt modelId="{141C92B2-C205-470A-938C-C5A4E9B12F4F}" type="pres">
      <dgm:prSet presAssocID="{0EABB2C4-B5D6-40DE-84C8-D5D113456665}" presName="rect1" presStyleLbl="lnNode1" presStyleIdx="1" presStyleCnt="7"/>
      <dgm:spPr/>
    </dgm:pt>
    <dgm:pt modelId="{5571D667-6EC3-43BF-9400-0B296755AB24}" type="pres">
      <dgm:prSet presAssocID="{432AE532-A84C-41CF-B78E-C3875D77B9F9}" presName="sibTrans" presStyleCnt="0"/>
      <dgm:spPr/>
    </dgm:pt>
    <dgm:pt modelId="{355CCCC1-AD5E-4515-865F-46B7DA909781}" type="pres">
      <dgm:prSet presAssocID="{93050D73-E118-4327-A1D9-980C7A661EA6}" presName="comp" presStyleCnt="0"/>
      <dgm:spPr/>
    </dgm:pt>
    <dgm:pt modelId="{35628906-AEDC-4407-A31D-CE975E9DFE72}" type="pres">
      <dgm:prSet presAssocID="{93050D73-E118-4327-A1D9-980C7A661EA6}" presName="rect2" presStyleLbl="node1" presStyleIdx="2" presStyleCnt="7">
        <dgm:presLayoutVars>
          <dgm:bulletEnabled val="1"/>
        </dgm:presLayoutVars>
      </dgm:prSet>
      <dgm:spPr/>
    </dgm:pt>
    <dgm:pt modelId="{CA3C8BE8-CE0C-4020-BDD9-9553DDED271D}" type="pres">
      <dgm:prSet presAssocID="{93050D73-E118-4327-A1D9-980C7A661EA6}" presName="rect1" presStyleLbl="lnNode1" presStyleIdx="2" presStyleCnt="7"/>
      <dgm:spPr/>
    </dgm:pt>
    <dgm:pt modelId="{5799556C-BBD5-4413-AE43-5682D1493E52}" type="pres">
      <dgm:prSet presAssocID="{2E4D12ED-63B3-48A7-90FD-4934418F3CD9}" presName="sibTrans" presStyleCnt="0"/>
      <dgm:spPr/>
    </dgm:pt>
    <dgm:pt modelId="{1EF133EF-A2A0-4E85-9A5A-0CC1FB23D534}" type="pres">
      <dgm:prSet presAssocID="{21CE2E33-D971-459B-885C-144BA8EB89DC}" presName="comp" presStyleCnt="0"/>
      <dgm:spPr/>
    </dgm:pt>
    <dgm:pt modelId="{6BFDD5C2-FB4B-44FA-AB01-313F4BA8B735}" type="pres">
      <dgm:prSet presAssocID="{21CE2E33-D971-459B-885C-144BA8EB89DC}" presName="rect2" presStyleLbl="node1" presStyleIdx="3" presStyleCnt="7">
        <dgm:presLayoutVars>
          <dgm:bulletEnabled val="1"/>
        </dgm:presLayoutVars>
      </dgm:prSet>
      <dgm:spPr/>
    </dgm:pt>
    <dgm:pt modelId="{F8D59FA5-F99D-4B27-9D0D-B465F985E29F}" type="pres">
      <dgm:prSet presAssocID="{21CE2E33-D971-459B-885C-144BA8EB89DC}" presName="rect1" presStyleLbl="lnNode1" presStyleIdx="3" presStyleCnt="7"/>
      <dgm:spPr/>
    </dgm:pt>
    <dgm:pt modelId="{F25EB506-00A2-447D-A612-7DC10359ECAC}" type="pres">
      <dgm:prSet presAssocID="{B40508F0-E82E-46C2-B8A1-9C1AC65228C5}" presName="sibTrans" presStyleCnt="0"/>
      <dgm:spPr/>
    </dgm:pt>
    <dgm:pt modelId="{2EC3A36E-48E6-422B-91FB-91397E5FEAEE}" type="pres">
      <dgm:prSet presAssocID="{C72FB1D6-7E4E-47C3-AC8F-72DCFCF8B8B8}" presName="comp" presStyleCnt="0"/>
      <dgm:spPr/>
    </dgm:pt>
    <dgm:pt modelId="{1ECA92A0-FFE0-4B02-BF05-4F88236DAFB8}" type="pres">
      <dgm:prSet presAssocID="{C72FB1D6-7E4E-47C3-AC8F-72DCFCF8B8B8}" presName="rect2" presStyleLbl="node1" presStyleIdx="4" presStyleCnt="7">
        <dgm:presLayoutVars>
          <dgm:bulletEnabled val="1"/>
        </dgm:presLayoutVars>
      </dgm:prSet>
      <dgm:spPr/>
    </dgm:pt>
    <dgm:pt modelId="{6AB73594-0706-4142-BFEB-715771C50F72}" type="pres">
      <dgm:prSet presAssocID="{C72FB1D6-7E4E-47C3-AC8F-72DCFCF8B8B8}" presName="rect1" presStyleLbl="lnNode1" presStyleIdx="4" presStyleCnt="7"/>
      <dgm:spPr/>
    </dgm:pt>
    <dgm:pt modelId="{127C5212-0A32-4317-9B4E-B490818CC37D}" type="pres">
      <dgm:prSet presAssocID="{8E12B171-0712-4ECB-B9E2-4A994ED7CBD5}" presName="sibTrans" presStyleCnt="0"/>
      <dgm:spPr/>
    </dgm:pt>
    <dgm:pt modelId="{CBB28FB4-0457-45CC-BA44-ADDCEB230279}" type="pres">
      <dgm:prSet presAssocID="{C12601FA-FBB1-4686-B27C-5D84632ACDA0}" presName="comp" presStyleCnt="0"/>
      <dgm:spPr/>
    </dgm:pt>
    <dgm:pt modelId="{855DBCF7-647D-4C91-AD20-6ABC802CC707}" type="pres">
      <dgm:prSet presAssocID="{C12601FA-FBB1-4686-B27C-5D84632ACDA0}" presName="rect2" presStyleLbl="node1" presStyleIdx="5" presStyleCnt="7">
        <dgm:presLayoutVars>
          <dgm:bulletEnabled val="1"/>
        </dgm:presLayoutVars>
      </dgm:prSet>
      <dgm:spPr/>
    </dgm:pt>
    <dgm:pt modelId="{02910488-70E4-4E2E-8E8E-7AD165EC0530}" type="pres">
      <dgm:prSet presAssocID="{C12601FA-FBB1-4686-B27C-5D84632ACDA0}" presName="rect1" presStyleLbl="lnNode1" presStyleIdx="5" presStyleCnt="7"/>
      <dgm:spPr/>
    </dgm:pt>
    <dgm:pt modelId="{53BDFCAC-23BA-43F8-BD0D-1925CAD559FB}" type="pres">
      <dgm:prSet presAssocID="{DABDD54C-16CB-4D4F-AFE8-0117744138A1}" presName="sibTrans" presStyleCnt="0"/>
      <dgm:spPr/>
    </dgm:pt>
    <dgm:pt modelId="{675F9633-252D-45A8-B2F8-3A59E4E379F6}" type="pres">
      <dgm:prSet presAssocID="{076C3713-DDD9-4417-9713-746D934DF28E}" presName="comp" presStyleCnt="0"/>
      <dgm:spPr/>
    </dgm:pt>
    <dgm:pt modelId="{774928BE-8A43-43E4-8B03-E12A408C784B}" type="pres">
      <dgm:prSet presAssocID="{076C3713-DDD9-4417-9713-746D934DF28E}" presName="rect2" presStyleLbl="node1" presStyleIdx="6" presStyleCnt="7">
        <dgm:presLayoutVars>
          <dgm:bulletEnabled val="1"/>
        </dgm:presLayoutVars>
      </dgm:prSet>
      <dgm:spPr/>
    </dgm:pt>
    <dgm:pt modelId="{BC4B6F5E-DDDF-4743-97F8-6293F4CB56BF}" type="pres">
      <dgm:prSet presAssocID="{076C3713-DDD9-4417-9713-746D934DF28E}" presName="rect1" presStyleLbl="lnNode1" presStyleIdx="6" presStyleCnt="7"/>
      <dgm:spPr/>
    </dgm:pt>
  </dgm:ptLst>
  <dgm:cxnLst>
    <dgm:cxn modelId="{512C7204-F102-44FE-A061-E00698A72388}" srcId="{7D7B0439-1B01-45D5-AC83-6547B6883EFC}" destId="{C12601FA-FBB1-4686-B27C-5D84632ACDA0}" srcOrd="5" destOrd="0" parTransId="{7C3A836F-5844-41D8-9B17-54264CCF300F}" sibTransId="{DABDD54C-16CB-4D4F-AFE8-0117744138A1}"/>
    <dgm:cxn modelId="{2146C403-EDFD-49CA-A8EA-47263516B8A6}" type="presOf" srcId="{0EABB2C4-B5D6-40DE-84C8-D5D113456665}" destId="{5F9D0FF4-1E0F-41B0-88B9-379998E6C5C3}" srcOrd="0" destOrd="0" presId="urn:microsoft.com/office/officeart/2008/layout/AlternatingPictureBlocks"/>
    <dgm:cxn modelId="{E720AAA4-6B37-46D2-8DB6-69B803576AD4}" srcId="{7D7B0439-1B01-45D5-AC83-6547B6883EFC}" destId="{C72FB1D6-7E4E-47C3-AC8F-72DCFCF8B8B8}" srcOrd="4" destOrd="0" parTransId="{A74D5AD7-8F1C-4241-8674-965F1491CB96}" sibTransId="{8E12B171-0712-4ECB-B9E2-4A994ED7CBD5}"/>
    <dgm:cxn modelId="{20AF76E2-40A1-479E-83AE-AE5E0EC3C9A3}" srcId="{7D7B0439-1B01-45D5-AC83-6547B6883EFC}" destId="{93050D73-E118-4327-A1D9-980C7A661EA6}" srcOrd="2" destOrd="0" parTransId="{971B8BBF-B4F5-4874-A6BB-EDDD587B39AD}" sibTransId="{2E4D12ED-63B3-48A7-90FD-4934418F3CD9}"/>
    <dgm:cxn modelId="{762B3324-9405-46AA-8F3B-AB517511255A}" type="presOf" srcId="{C12601FA-FBB1-4686-B27C-5D84632ACDA0}" destId="{855DBCF7-647D-4C91-AD20-6ABC802CC707}" srcOrd="0" destOrd="0" presId="urn:microsoft.com/office/officeart/2008/layout/AlternatingPictureBlocks"/>
    <dgm:cxn modelId="{8FF6188B-73C5-4FC6-9C50-2AA16A5D7374}" type="presOf" srcId="{076C3713-DDD9-4417-9713-746D934DF28E}" destId="{774928BE-8A43-43E4-8B03-E12A408C784B}" srcOrd="0" destOrd="0" presId="urn:microsoft.com/office/officeart/2008/layout/AlternatingPictureBlocks"/>
    <dgm:cxn modelId="{5E56364F-0F3E-4146-B6B0-9AA3BE4BC987}" type="presOf" srcId="{C72FB1D6-7E4E-47C3-AC8F-72DCFCF8B8B8}" destId="{1ECA92A0-FFE0-4B02-BF05-4F88236DAFB8}" srcOrd="0" destOrd="0" presId="urn:microsoft.com/office/officeart/2008/layout/AlternatingPictureBlocks"/>
    <dgm:cxn modelId="{129B6DFD-88BD-40C3-802C-A61E141FB286}" srcId="{7D7B0439-1B01-45D5-AC83-6547B6883EFC}" destId="{21CE2E33-D971-459B-885C-144BA8EB89DC}" srcOrd="3" destOrd="0" parTransId="{FB73F493-381A-4FA4-AA9E-45074E5A83F1}" sibTransId="{B40508F0-E82E-46C2-B8A1-9C1AC65228C5}"/>
    <dgm:cxn modelId="{DEC3A5A9-598A-40CC-B37E-01F36C24A7DF}" type="presOf" srcId="{F122E9D3-ABAE-4E7E-8204-810302C11CA1}" destId="{8CE4F485-5D43-4142-94FE-FA65967631BB}" srcOrd="0" destOrd="0" presId="urn:microsoft.com/office/officeart/2008/layout/AlternatingPictureBlocks"/>
    <dgm:cxn modelId="{005A4363-F0C7-480B-8A96-06D9B2F698F7}" type="presOf" srcId="{7D7B0439-1B01-45D5-AC83-6547B6883EFC}" destId="{E84D5637-38A2-4191-83F0-8A5D3C7B4805}" srcOrd="0" destOrd="0" presId="urn:microsoft.com/office/officeart/2008/layout/AlternatingPictureBlocks"/>
    <dgm:cxn modelId="{2280A506-3BEF-4469-B2D0-856E7D798534}" srcId="{7D7B0439-1B01-45D5-AC83-6547B6883EFC}" destId="{F122E9D3-ABAE-4E7E-8204-810302C11CA1}" srcOrd="0" destOrd="0" parTransId="{A496FE25-5EA4-4B1F-ACD4-57143017F0C1}" sibTransId="{3151C385-EF88-4570-B3B3-F1B611FA075D}"/>
    <dgm:cxn modelId="{8DEC8799-EAA2-4049-BEC1-44D7FCF6BED0}" type="presOf" srcId="{93050D73-E118-4327-A1D9-980C7A661EA6}" destId="{35628906-AEDC-4407-A31D-CE975E9DFE72}" srcOrd="0" destOrd="0" presId="urn:microsoft.com/office/officeart/2008/layout/AlternatingPictureBlocks"/>
    <dgm:cxn modelId="{C205D298-DFA3-4852-8C07-0C5E26787233}" type="presOf" srcId="{21CE2E33-D971-459B-885C-144BA8EB89DC}" destId="{6BFDD5C2-FB4B-44FA-AB01-313F4BA8B735}" srcOrd="0" destOrd="0" presId="urn:microsoft.com/office/officeart/2008/layout/AlternatingPictureBlocks"/>
    <dgm:cxn modelId="{D27BF2E3-400B-4A08-9179-4BBB4A0F46D8}" srcId="{7D7B0439-1B01-45D5-AC83-6547B6883EFC}" destId="{076C3713-DDD9-4417-9713-746D934DF28E}" srcOrd="6" destOrd="0" parTransId="{009F2081-1512-49A1-9C23-FBB47B9B44FD}" sibTransId="{03015A5F-8A18-4126-AAD0-D8FCF0E6C100}"/>
    <dgm:cxn modelId="{0CABA902-BB25-459A-BB65-53D3F4561083}" srcId="{7D7B0439-1B01-45D5-AC83-6547B6883EFC}" destId="{0EABB2C4-B5D6-40DE-84C8-D5D113456665}" srcOrd="1" destOrd="0" parTransId="{CC235367-A517-4F5A-AD37-8BBB92DEACE0}" sibTransId="{432AE532-A84C-41CF-B78E-C3875D77B9F9}"/>
    <dgm:cxn modelId="{1BE7259D-E387-4CA8-B1B0-E2FAD4B94579}" type="presParOf" srcId="{E84D5637-38A2-4191-83F0-8A5D3C7B4805}" destId="{69D4AC2E-109F-4E20-92C0-A854216C43DA}" srcOrd="0" destOrd="0" presId="urn:microsoft.com/office/officeart/2008/layout/AlternatingPictureBlocks"/>
    <dgm:cxn modelId="{A5B3B677-ED60-4935-AB07-E8F77D2E0FF6}" type="presParOf" srcId="{69D4AC2E-109F-4E20-92C0-A854216C43DA}" destId="{8CE4F485-5D43-4142-94FE-FA65967631BB}" srcOrd="0" destOrd="0" presId="urn:microsoft.com/office/officeart/2008/layout/AlternatingPictureBlocks"/>
    <dgm:cxn modelId="{43D47647-C1A3-4483-A7C5-51E60087D613}" type="presParOf" srcId="{69D4AC2E-109F-4E20-92C0-A854216C43DA}" destId="{E9AB1E87-B7FF-4802-B212-26A4266932A9}" srcOrd="1" destOrd="0" presId="urn:microsoft.com/office/officeart/2008/layout/AlternatingPictureBlocks"/>
    <dgm:cxn modelId="{8F6DDACD-833A-4DAF-B013-72720EF327AD}" type="presParOf" srcId="{E84D5637-38A2-4191-83F0-8A5D3C7B4805}" destId="{DF032AB7-78EC-4814-BE88-0635523A192A}" srcOrd="1" destOrd="0" presId="urn:microsoft.com/office/officeart/2008/layout/AlternatingPictureBlocks"/>
    <dgm:cxn modelId="{9842736B-1CD9-4C62-9977-CA3BB2F9C711}" type="presParOf" srcId="{E84D5637-38A2-4191-83F0-8A5D3C7B4805}" destId="{24ADE395-C09C-4B68-B941-FE8F2E0B63AF}" srcOrd="2" destOrd="0" presId="urn:microsoft.com/office/officeart/2008/layout/AlternatingPictureBlocks"/>
    <dgm:cxn modelId="{A733680B-EFBE-4817-B261-8544F11D1775}" type="presParOf" srcId="{24ADE395-C09C-4B68-B941-FE8F2E0B63AF}" destId="{5F9D0FF4-1E0F-41B0-88B9-379998E6C5C3}" srcOrd="0" destOrd="0" presId="urn:microsoft.com/office/officeart/2008/layout/AlternatingPictureBlocks"/>
    <dgm:cxn modelId="{7A2747A3-7EDE-4342-8610-BEBB8C6AD549}" type="presParOf" srcId="{24ADE395-C09C-4B68-B941-FE8F2E0B63AF}" destId="{141C92B2-C205-470A-938C-C5A4E9B12F4F}" srcOrd="1" destOrd="0" presId="urn:microsoft.com/office/officeart/2008/layout/AlternatingPictureBlocks"/>
    <dgm:cxn modelId="{72FED7B3-71A3-4E1D-895B-6BC2D9A0B4C7}" type="presParOf" srcId="{E84D5637-38A2-4191-83F0-8A5D3C7B4805}" destId="{5571D667-6EC3-43BF-9400-0B296755AB24}" srcOrd="3" destOrd="0" presId="urn:microsoft.com/office/officeart/2008/layout/AlternatingPictureBlocks"/>
    <dgm:cxn modelId="{4A2F1E2A-A4C0-4DB4-909A-E710CE0DD054}" type="presParOf" srcId="{E84D5637-38A2-4191-83F0-8A5D3C7B4805}" destId="{355CCCC1-AD5E-4515-865F-46B7DA909781}" srcOrd="4" destOrd="0" presId="urn:microsoft.com/office/officeart/2008/layout/AlternatingPictureBlocks"/>
    <dgm:cxn modelId="{EDBA2C14-981E-4A6D-88B2-982C599FEBC8}" type="presParOf" srcId="{355CCCC1-AD5E-4515-865F-46B7DA909781}" destId="{35628906-AEDC-4407-A31D-CE975E9DFE72}" srcOrd="0" destOrd="0" presId="urn:microsoft.com/office/officeart/2008/layout/AlternatingPictureBlocks"/>
    <dgm:cxn modelId="{537BB5F3-69E8-46DA-9991-82966346172A}" type="presParOf" srcId="{355CCCC1-AD5E-4515-865F-46B7DA909781}" destId="{CA3C8BE8-CE0C-4020-BDD9-9553DDED271D}" srcOrd="1" destOrd="0" presId="urn:microsoft.com/office/officeart/2008/layout/AlternatingPictureBlocks"/>
    <dgm:cxn modelId="{C6286BB9-C15F-4116-8015-C95401050482}" type="presParOf" srcId="{E84D5637-38A2-4191-83F0-8A5D3C7B4805}" destId="{5799556C-BBD5-4413-AE43-5682D1493E52}" srcOrd="5" destOrd="0" presId="urn:microsoft.com/office/officeart/2008/layout/AlternatingPictureBlocks"/>
    <dgm:cxn modelId="{0A801699-0428-4E2A-A8B4-C4634D4666BA}" type="presParOf" srcId="{E84D5637-38A2-4191-83F0-8A5D3C7B4805}" destId="{1EF133EF-A2A0-4E85-9A5A-0CC1FB23D534}" srcOrd="6" destOrd="0" presId="urn:microsoft.com/office/officeart/2008/layout/AlternatingPictureBlocks"/>
    <dgm:cxn modelId="{4A603E96-BE6E-4EE1-B380-E25D3F094EA1}" type="presParOf" srcId="{1EF133EF-A2A0-4E85-9A5A-0CC1FB23D534}" destId="{6BFDD5C2-FB4B-44FA-AB01-313F4BA8B735}" srcOrd="0" destOrd="0" presId="urn:microsoft.com/office/officeart/2008/layout/AlternatingPictureBlocks"/>
    <dgm:cxn modelId="{65A5D579-4382-4E9F-B748-5769FCC6E22B}" type="presParOf" srcId="{1EF133EF-A2A0-4E85-9A5A-0CC1FB23D534}" destId="{F8D59FA5-F99D-4B27-9D0D-B465F985E29F}" srcOrd="1" destOrd="0" presId="urn:microsoft.com/office/officeart/2008/layout/AlternatingPictureBlocks"/>
    <dgm:cxn modelId="{D2F4C7F1-22F3-4E18-A66C-CB30A2EDE184}" type="presParOf" srcId="{E84D5637-38A2-4191-83F0-8A5D3C7B4805}" destId="{F25EB506-00A2-447D-A612-7DC10359ECAC}" srcOrd="7" destOrd="0" presId="urn:microsoft.com/office/officeart/2008/layout/AlternatingPictureBlocks"/>
    <dgm:cxn modelId="{AD41D2E3-AE69-44FA-9722-A2FA113EBD95}" type="presParOf" srcId="{E84D5637-38A2-4191-83F0-8A5D3C7B4805}" destId="{2EC3A36E-48E6-422B-91FB-91397E5FEAEE}" srcOrd="8" destOrd="0" presId="urn:microsoft.com/office/officeart/2008/layout/AlternatingPictureBlocks"/>
    <dgm:cxn modelId="{54F4BF4E-6D51-41BE-AAAE-739B2BB53FBE}" type="presParOf" srcId="{2EC3A36E-48E6-422B-91FB-91397E5FEAEE}" destId="{1ECA92A0-FFE0-4B02-BF05-4F88236DAFB8}" srcOrd="0" destOrd="0" presId="urn:microsoft.com/office/officeart/2008/layout/AlternatingPictureBlocks"/>
    <dgm:cxn modelId="{73C9A2FB-EDBB-465E-BE4B-228D0EAC2D0F}" type="presParOf" srcId="{2EC3A36E-48E6-422B-91FB-91397E5FEAEE}" destId="{6AB73594-0706-4142-BFEB-715771C50F72}" srcOrd="1" destOrd="0" presId="urn:microsoft.com/office/officeart/2008/layout/AlternatingPictureBlocks"/>
    <dgm:cxn modelId="{BDDD9B14-82B5-4A2C-83DA-AAA9FDBBDCB3}" type="presParOf" srcId="{E84D5637-38A2-4191-83F0-8A5D3C7B4805}" destId="{127C5212-0A32-4317-9B4E-B490818CC37D}" srcOrd="9" destOrd="0" presId="urn:microsoft.com/office/officeart/2008/layout/AlternatingPictureBlocks"/>
    <dgm:cxn modelId="{5341BFAB-089C-4B15-81FA-0B84EBEAEB31}" type="presParOf" srcId="{E84D5637-38A2-4191-83F0-8A5D3C7B4805}" destId="{CBB28FB4-0457-45CC-BA44-ADDCEB230279}" srcOrd="10" destOrd="0" presId="urn:microsoft.com/office/officeart/2008/layout/AlternatingPictureBlocks"/>
    <dgm:cxn modelId="{4E730AD5-4DD5-4909-A5F2-6009D61C85C5}" type="presParOf" srcId="{CBB28FB4-0457-45CC-BA44-ADDCEB230279}" destId="{855DBCF7-647D-4C91-AD20-6ABC802CC707}" srcOrd="0" destOrd="0" presId="urn:microsoft.com/office/officeart/2008/layout/AlternatingPictureBlocks"/>
    <dgm:cxn modelId="{BBC9781F-7E41-4B37-8394-EBE1AE52A666}" type="presParOf" srcId="{CBB28FB4-0457-45CC-BA44-ADDCEB230279}" destId="{02910488-70E4-4E2E-8E8E-7AD165EC0530}" srcOrd="1" destOrd="0" presId="urn:microsoft.com/office/officeart/2008/layout/AlternatingPictureBlocks"/>
    <dgm:cxn modelId="{002EECE7-B28C-4A61-BE31-CF78922EFA06}" type="presParOf" srcId="{E84D5637-38A2-4191-83F0-8A5D3C7B4805}" destId="{53BDFCAC-23BA-43F8-BD0D-1925CAD559FB}" srcOrd="11" destOrd="0" presId="urn:microsoft.com/office/officeart/2008/layout/AlternatingPictureBlocks"/>
    <dgm:cxn modelId="{ABCC6229-D0A8-4709-8BA3-C537D8C73553}" type="presParOf" srcId="{E84D5637-38A2-4191-83F0-8A5D3C7B4805}" destId="{675F9633-252D-45A8-B2F8-3A59E4E379F6}" srcOrd="12" destOrd="0" presId="urn:microsoft.com/office/officeart/2008/layout/AlternatingPictureBlocks"/>
    <dgm:cxn modelId="{7B678629-387B-4F8E-AC89-96B2E55EEA3F}" type="presParOf" srcId="{675F9633-252D-45A8-B2F8-3A59E4E379F6}" destId="{774928BE-8A43-43E4-8B03-E12A408C784B}" srcOrd="0" destOrd="0" presId="urn:microsoft.com/office/officeart/2008/layout/AlternatingPictureBlocks"/>
    <dgm:cxn modelId="{F6EBE1FD-4C04-4692-9EC5-437D156437B3}" type="presParOf" srcId="{675F9633-252D-45A8-B2F8-3A59E4E379F6}" destId="{BC4B6F5E-DDDF-4743-97F8-6293F4CB56B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4F485-5D43-4142-94FE-FA65967631BB}">
      <dsp:nvSpPr>
        <dsp:cNvPr id="0" name=""/>
        <dsp:cNvSpPr/>
      </dsp:nvSpPr>
      <dsp:spPr>
        <a:xfrm>
          <a:off x="3714218" y="948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Cell</a:t>
          </a:r>
        </a:p>
      </dsp:txBody>
      <dsp:txXfrm>
        <a:off x="3714218" y="948"/>
        <a:ext cx="1374377" cy="621608"/>
      </dsp:txXfrm>
    </dsp:sp>
    <dsp:sp modelId="{E9AB1E87-B7FF-4802-B212-26A4266932A9}">
      <dsp:nvSpPr>
        <dsp:cNvPr id="0" name=""/>
        <dsp:cNvSpPr/>
      </dsp:nvSpPr>
      <dsp:spPr>
        <a:xfrm>
          <a:off x="3037286" y="948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5F9D0FF4-1E0F-41B0-88B9-379998E6C5C3}">
      <dsp:nvSpPr>
        <dsp:cNvPr id="0" name=""/>
        <dsp:cNvSpPr/>
      </dsp:nvSpPr>
      <dsp:spPr>
        <a:xfrm>
          <a:off x="3037286" y="725122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6667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6667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6667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Grid (Linear o Circular)</a:t>
          </a:r>
        </a:p>
      </dsp:txBody>
      <dsp:txXfrm>
        <a:off x="3037286" y="725122"/>
        <a:ext cx="1374377" cy="621608"/>
      </dsp:txXfrm>
    </dsp:sp>
    <dsp:sp modelId="{141C92B2-C205-470A-938C-C5A4E9B12F4F}">
      <dsp:nvSpPr>
        <dsp:cNvPr id="0" name=""/>
        <dsp:cNvSpPr/>
      </dsp:nvSpPr>
      <dsp:spPr>
        <a:xfrm>
          <a:off x="4473203" y="725122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12950"/>
                <a:lumOff val="8295"/>
                <a:alphaOff val="-8333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12950"/>
                <a:lumOff val="8295"/>
                <a:alphaOff val="-8333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12950"/>
                <a:lumOff val="8295"/>
                <a:alphaOff val="-8333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5628906-AEDC-4407-A31D-CE975E9DFE72}">
      <dsp:nvSpPr>
        <dsp:cNvPr id="0" name=""/>
        <dsp:cNvSpPr/>
      </dsp:nvSpPr>
      <dsp:spPr>
        <a:xfrm>
          <a:off x="3714218" y="1449297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13333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 / Output</a:t>
          </a:r>
        </a:p>
      </dsp:txBody>
      <dsp:txXfrm>
        <a:off x="3714218" y="1449297"/>
        <a:ext cx="1374377" cy="621608"/>
      </dsp:txXfrm>
    </dsp:sp>
    <dsp:sp modelId="{CA3C8BE8-CE0C-4020-BDD9-9553DDED271D}">
      <dsp:nvSpPr>
        <dsp:cNvPr id="0" name=""/>
        <dsp:cNvSpPr/>
      </dsp:nvSpPr>
      <dsp:spPr>
        <a:xfrm>
          <a:off x="3037286" y="1449297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25899"/>
                <a:lumOff val="16590"/>
                <a:alphaOff val="-16667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25899"/>
                <a:lumOff val="16590"/>
                <a:alphaOff val="-16667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25899"/>
                <a:lumOff val="16590"/>
                <a:alphaOff val="-16667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6BFDD5C2-FB4B-44FA-AB01-313F4BA8B735}">
      <dsp:nvSpPr>
        <dsp:cNvPr id="0" name=""/>
        <dsp:cNvSpPr/>
      </dsp:nvSpPr>
      <dsp:spPr>
        <a:xfrm>
          <a:off x="3037286" y="2173471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2000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Position</a:t>
          </a:r>
        </a:p>
      </dsp:txBody>
      <dsp:txXfrm>
        <a:off x="3037286" y="2173471"/>
        <a:ext cx="1374377" cy="621608"/>
      </dsp:txXfrm>
    </dsp:sp>
    <dsp:sp modelId="{F8D59FA5-F99D-4B27-9D0D-B465F985E29F}">
      <dsp:nvSpPr>
        <dsp:cNvPr id="0" name=""/>
        <dsp:cNvSpPr/>
      </dsp:nvSpPr>
      <dsp:spPr>
        <a:xfrm>
          <a:off x="4473203" y="2173471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38849"/>
                <a:lumOff val="24884"/>
                <a:alphaOff val="-25000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38849"/>
                <a:lumOff val="24884"/>
                <a:alphaOff val="-25000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38849"/>
                <a:lumOff val="24884"/>
                <a:alphaOff val="-25000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1ECA92A0-FFE0-4B02-BF05-4F88236DAFB8}">
      <dsp:nvSpPr>
        <dsp:cNvPr id="0" name=""/>
        <dsp:cNvSpPr/>
      </dsp:nvSpPr>
      <dsp:spPr>
        <a:xfrm>
          <a:off x="3714218" y="2897645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26667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Movement</a:t>
          </a:r>
        </a:p>
      </dsp:txBody>
      <dsp:txXfrm>
        <a:off x="3714218" y="2897645"/>
        <a:ext cx="1374377" cy="621608"/>
      </dsp:txXfrm>
    </dsp:sp>
    <dsp:sp modelId="{6AB73594-0706-4142-BFEB-715771C50F72}">
      <dsp:nvSpPr>
        <dsp:cNvPr id="0" name=""/>
        <dsp:cNvSpPr/>
      </dsp:nvSpPr>
      <dsp:spPr>
        <a:xfrm>
          <a:off x="3037286" y="2897645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51799"/>
                <a:lumOff val="33179"/>
                <a:alphaOff val="-33333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51799"/>
                <a:lumOff val="33179"/>
                <a:alphaOff val="-33333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51799"/>
                <a:lumOff val="33179"/>
                <a:alphaOff val="-33333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855DBCF7-647D-4C91-AD20-6ABC802CC707}">
      <dsp:nvSpPr>
        <dsp:cNvPr id="0" name=""/>
        <dsp:cNvSpPr/>
      </dsp:nvSpPr>
      <dsp:spPr>
        <a:xfrm>
          <a:off x="3037286" y="3621820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3333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33333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3333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Particle</a:t>
          </a:r>
        </a:p>
      </dsp:txBody>
      <dsp:txXfrm>
        <a:off x="3037286" y="3621820"/>
        <a:ext cx="1374377" cy="621608"/>
      </dsp:txXfrm>
    </dsp:sp>
    <dsp:sp modelId="{02910488-70E4-4E2E-8E8E-7AD165EC0530}">
      <dsp:nvSpPr>
        <dsp:cNvPr id="0" name=""/>
        <dsp:cNvSpPr/>
      </dsp:nvSpPr>
      <dsp:spPr>
        <a:xfrm>
          <a:off x="4473203" y="3621820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64748"/>
                <a:lumOff val="41474"/>
                <a:alphaOff val="-41667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64748"/>
                <a:lumOff val="41474"/>
                <a:alphaOff val="-41667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64748"/>
                <a:lumOff val="41474"/>
                <a:alphaOff val="-41667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774928BE-8A43-43E4-8B03-E12A408C784B}">
      <dsp:nvSpPr>
        <dsp:cNvPr id="0" name=""/>
        <dsp:cNvSpPr/>
      </dsp:nvSpPr>
      <dsp:spPr>
        <a:xfrm>
          <a:off x="3714218" y="4345994"/>
          <a:ext cx="1374377" cy="62160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20000"/>
                <a:satMod val="180000"/>
                <a:lumMod val="98000"/>
              </a:schemeClr>
            </a:gs>
            <a:gs pos="40000">
              <a:schemeClr val="accent1">
                <a:alpha val="90000"/>
                <a:hueOff val="0"/>
                <a:satOff val="0"/>
                <a:lumOff val="0"/>
                <a:alphaOff val="-40000"/>
                <a:tint val="30000"/>
                <a:satMod val="260000"/>
                <a:lumMod val="8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Simulation</a:t>
          </a:r>
        </a:p>
      </dsp:txBody>
      <dsp:txXfrm>
        <a:off x="3714218" y="4345994"/>
        <a:ext cx="1374377" cy="621608"/>
      </dsp:txXfrm>
    </dsp:sp>
    <dsp:sp modelId="{BC4B6F5E-DDDF-4743-97F8-6293F4CB56BF}">
      <dsp:nvSpPr>
        <dsp:cNvPr id="0" name=""/>
        <dsp:cNvSpPr/>
      </dsp:nvSpPr>
      <dsp:spPr>
        <a:xfrm>
          <a:off x="3037286" y="4345994"/>
          <a:ext cx="615392" cy="621608"/>
        </a:xfrm>
        <a:prstGeom prst="rect">
          <a:avLst/>
        </a:prstGeom>
        <a:gradFill rotWithShape="0">
          <a:gsLst>
            <a:gs pos="0">
              <a:schemeClr val="accent1">
                <a:shade val="90000"/>
                <a:hueOff val="0"/>
                <a:satOff val="-77698"/>
                <a:lumOff val="49769"/>
                <a:alphaOff val="-50000"/>
                <a:tint val="20000"/>
                <a:satMod val="180000"/>
                <a:lumMod val="98000"/>
              </a:schemeClr>
            </a:gs>
            <a:gs pos="40000">
              <a:schemeClr val="accent1">
                <a:shade val="90000"/>
                <a:hueOff val="0"/>
                <a:satOff val="-77698"/>
                <a:lumOff val="49769"/>
                <a:alphaOff val="-50000"/>
                <a:tint val="30000"/>
                <a:satMod val="260000"/>
                <a:lumMod val="84000"/>
              </a:schemeClr>
            </a:gs>
            <a:gs pos="100000">
              <a:schemeClr val="accent1">
                <a:shade val="90000"/>
                <a:hueOff val="0"/>
                <a:satOff val="-77698"/>
                <a:lumOff val="49769"/>
                <a:alphaOff val="-50000"/>
                <a:tint val="100000"/>
                <a:satMod val="110000"/>
              </a:schemeClr>
            </a:gs>
          </a:gsLst>
          <a:lin ang="504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Simulación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685008"/>
          </a:xfrm>
        </p:spPr>
        <p:txBody>
          <a:bodyPr>
            <a:normAutofit/>
          </a:bodyPr>
          <a:lstStyle/>
          <a:p>
            <a:r>
              <a:rPr lang="en-US" dirty="0"/>
              <a:t>1er. </a:t>
            </a:r>
            <a:r>
              <a:rPr lang="en-US" dirty="0" err="1"/>
              <a:t>Cuatrimestre</a:t>
            </a:r>
            <a:r>
              <a:rPr lang="en-US" dirty="0"/>
              <a:t> 2016</a:t>
            </a:r>
          </a:p>
          <a:p>
            <a:r>
              <a:rPr lang="en-US" dirty="0" err="1"/>
              <a:t>Ingeniería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– </a:t>
            </a:r>
            <a:r>
              <a:rPr lang="en-US" dirty="0" err="1"/>
              <a:t>itba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Cortés </a:t>
            </a:r>
            <a:r>
              <a:rPr lang="en-US" sz="2000" dirty="0" err="1"/>
              <a:t>rodríguez</a:t>
            </a:r>
            <a:r>
              <a:rPr lang="en-US" sz="2000" dirty="0"/>
              <a:t>, </a:t>
            </a:r>
            <a:r>
              <a:rPr lang="en-US" sz="2000" dirty="0" err="1"/>
              <a:t>kevin</a:t>
            </a:r>
            <a:endParaRPr lang="en-US" sz="2000" dirty="0"/>
          </a:p>
          <a:p>
            <a:r>
              <a:rPr lang="en-US" sz="2000" dirty="0" err="1"/>
              <a:t>Guido,sebastián</a:t>
            </a:r>
            <a:endParaRPr lang="en-US" sz="2000" dirty="0"/>
          </a:p>
          <a:p>
            <a:r>
              <a:rPr lang="en-US" sz="2000" dirty="0"/>
              <a:t>Kuyumciyan, </a:t>
            </a:r>
            <a:r>
              <a:rPr lang="en-US" sz="2000" dirty="0" err="1"/>
              <a:t>nicolás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del Input -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2124" y="2132856"/>
            <a:ext cx="6092825" cy="37548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s-AR" sz="1400" dirty="0">
                <a:latin typeface="Consolas" panose="020B0609020204030204" pitchFamily="49" charset="0"/>
              </a:rPr>
              <a:t>1: [58, 38, 56]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2: [58, 72]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4: [68, 66]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5: [33, 96]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6: [80, 92]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8: [75]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9: [89]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10: [97]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11: [94, 40]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13: [30, 69, 16]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15: [43, 86, 61, 85]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16: [30, 13]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17: [55]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18: [70]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19: [27]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21: [90, 50, 34, 48, 32]</a:t>
            </a:r>
          </a:p>
          <a:p>
            <a:r>
              <a:rPr lang="es-AR" sz="1400" dirty="0">
                <a:latin typeface="Consolas" panose="020B0609020204030204" pitchFamily="49" charset="0"/>
              </a:rPr>
              <a:t>22: [41, 84, 25, 91]</a:t>
            </a:r>
          </a:p>
        </p:txBody>
      </p:sp>
      <p:pic>
        <p:nvPicPr>
          <p:cNvPr id="2050" name="Picture 2" descr="document, extension, file, format, tx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1166923"/>
            <a:ext cx="960066" cy="12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90582" y="1609636"/>
            <a:ext cx="171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Output.txt</a:t>
            </a:r>
          </a:p>
        </p:txBody>
      </p:sp>
    </p:spTree>
    <p:extLst>
      <p:ext uri="{BB962C8B-B14F-4D97-AF65-F5344CB8AC3E}">
        <p14:creationId xmlns:p14="http://schemas.microsoft.com/office/powerpoint/2010/main" val="42788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r>
              <a:rPr lang="en-US" dirty="0"/>
              <a:t> “Cell Index Method”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6140" y="1916832"/>
            <a:ext cx="4497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Lenguaje implementado: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108" y="2708920"/>
            <a:ext cx="5189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Detalles de clases (a continuación)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Detalles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 - </a:t>
            </a:r>
            <a:r>
              <a:rPr lang="en-US" dirty="0" err="1"/>
              <a:t>Clases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51658781"/>
              </p:ext>
            </p:extLst>
          </p:nvPr>
        </p:nvGraphicFramePr>
        <p:xfrm>
          <a:off x="2031471" y="1628800"/>
          <a:ext cx="8125883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0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5980" y="1772816"/>
            <a:ext cx="885698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	Set&lt;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Particle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particles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Particle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	//public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generateRandomParticles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(Set&lt;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Particle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particles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 N, double L)</a:t>
            </a:r>
          </a:p>
          <a:p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generateRandomParticles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particles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1000, 20);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	//timing(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totalRec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, Set&lt;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Particle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&gt;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particles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, Double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Rc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3F7F5F"/>
                </a:solidFill>
                <a:latin typeface="Consolas" panose="020B0609020204030204" pitchFamily="49" charset="0"/>
              </a:rPr>
              <a:t> L)</a:t>
            </a:r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(19,</a:t>
            </a:r>
            <a:r>
              <a:rPr lang="es-AR" sz="1200" i="1" dirty="0">
                <a:solidFill>
                  <a:srgbClr val="6A3E3E"/>
                </a:solidFill>
                <a:latin typeface="Consolas" panose="020B0609020204030204" pitchFamily="49" charset="0"/>
              </a:rPr>
              <a:t>particles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,1.0,20);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605049" y="3810308"/>
            <a:ext cx="758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Mirar en Eclipse </a:t>
            </a:r>
            <a:r>
              <a:rPr lang="es-AR" sz="2800" dirty="0" err="1"/>
              <a:t>generateRandomParticles</a:t>
            </a:r>
            <a:r>
              <a:rPr lang="es-AR" sz="2800" dirty="0"/>
              <a:t> y </a:t>
            </a:r>
            <a:r>
              <a:rPr lang="es-AR" sz="2800" dirty="0" err="1"/>
              <a:t>timing</a:t>
            </a:r>
            <a:endParaRPr lang="es-AR" sz="2800" dirty="0"/>
          </a:p>
        </p:txBody>
      </p:sp>
      <p:pic>
        <p:nvPicPr>
          <p:cNvPr id="3074" name="Picture 2" descr="code, coding, html, programming, we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943" y="2222941"/>
            <a:ext cx="854074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(100)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0196" y="1916832"/>
            <a:ext cx="427054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Generating 100 random particles, with L: 20.0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M -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Miliseconds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1 - 44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2 - 7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3 - 8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4 - 4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5 - 7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6 - 5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7 - 2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8 - 3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9 - 3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10 - 3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11 - 3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12 - 4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13 - 3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14 - 3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15 - 4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16 - 3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17 - 6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18 - 6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19 - 5</a:t>
            </a:r>
            <a:endParaRPr lang="es-AR" sz="1200" dirty="0"/>
          </a:p>
        </p:txBody>
      </p:sp>
      <p:sp>
        <p:nvSpPr>
          <p:cNvPr id="5" name="TextBox 4"/>
          <p:cNvSpPr txBox="1"/>
          <p:nvPr/>
        </p:nvSpPr>
        <p:spPr>
          <a:xfrm rot="325686">
            <a:off x="7356329" y="3424938"/>
            <a:ext cx="327711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2800" dirty="0"/>
              <a:t>¡¡¡Recordar que </a:t>
            </a:r>
            <a:r>
              <a:rPr lang="es-AR" sz="2800" dirty="0" err="1"/>
              <a:t>Rc</a:t>
            </a:r>
            <a:r>
              <a:rPr lang="es-AR" sz="2800" dirty="0"/>
              <a:t>=1</a:t>
            </a:r>
          </a:p>
          <a:p>
            <a:pPr algn="ctr"/>
            <a:r>
              <a:rPr lang="es-AR" sz="2800" dirty="0"/>
              <a:t>y R=0.25!!!</a:t>
            </a:r>
          </a:p>
        </p:txBody>
      </p:sp>
    </p:spTree>
    <p:extLst>
      <p:ext uri="{BB962C8B-B14F-4D97-AF65-F5344CB8AC3E}">
        <p14:creationId xmlns:p14="http://schemas.microsoft.com/office/powerpoint/2010/main" val="8397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(500)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0196" y="1916832"/>
            <a:ext cx="427054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Generating 500 random particles, with L: 20.0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M - </a:t>
            </a:r>
            <a:r>
              <a:rPr lang="es-A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Miliseconds</a:t>
            </a:r>
            <a:endParaRPr lang="es-A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1 - 233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2 - 60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3 - 30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4 - 30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5 - 20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6 - 17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7 - 13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8 - 17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9 - 18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10 - 11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11 - 13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12 - 14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13 - 10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14 - 14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15 - 14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16 - 11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17 - 11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18 - 9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19 - 9</a:t>
            </a:r>
          </a:p>
        </p:txBody>
      </p:sp>
      <p:sp>
        <p:nvSpPr>
          <p:cNvPr id="5" name="TextBox 4"/>
          <p:cNvSpPr txBox="1"/>
          <p:nvPr/>
        </p:nvSpPr>
        <p:spPr>
          <a:xfrm rot="325686">
            <a:off x="7356329" y="3424938"/>
            <a:ext cx="327711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2800" dirty="0"/>
              <a:t>¡¡¡Recordar que </a:t>
            </a:r>
            <a:r>
              <a:rPr lang="es-AR" sz="2800" dirty="0" err="1"/>
              <a:t>Rc</a:t>
            </a:r>
            <a:r>
              <a:rPr lang="es-AR" sz="2800" dirty="0"/>
              <a:t>=1</a:t>
            </a:r>
          </a:p>
          <a:p>
            <a:pPr algn="ctr"/>
            <a:r>
              <a:rPr lang="es-AR" sz="2800" dirty="0"/>
              <a:t>y R=0.25!!!</a:t>
            </a:r>
          </a:p>
        </p:txBody>
      </p:sp>
    </p:spTree>
    <p:extLst>
      <p:ext uri="{BB962C8B-B14F-4D97-AF65-F5344CB8AC3E}">
        <p14:creationId xmlns:p14="http://schemas.microsoft.com/office/powerpoint/2010/main" val="202645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(1000)</a:t>
            </a:r>
          </a:p>
        </p:txBody>
      </p:sp>
      <p:sp>
        <p:nvSpPr>
          <p:cNvPr id="2" name="Rectangle 1"/>
          <p:cNvSpPr/>
          <p:nvPr/>
        </p:nvSpPr>
        <p:spPr>
          <a:xfrm>
            <a:off x="4150196" y="1916832"/>
            <a:ext cx="427054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Generating 1000 random particles, with L: 20.0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M - </a:t>
            </a:r>
            <a:r>
              <a:rPr lang="es-A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Miliseconds</a:t>
            </a:r>
            <a:endParaRPr lang="es-A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1 - 536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2 - 110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3 - 49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4 - 45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5 - 32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6 - 25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7 - 21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8 - 21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9 - 21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10 - 18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11 - 22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12 - 20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13 - 20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14 - 19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15 - 26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16 - 27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17 - 24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18 - 20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19 - 34</a:t>
            </a:r>
          </a:p>
        </p:txBody>
      </p:sp>
      <p:sp>
        <p:nvSpPr>
          <p:cNvPr id="5" name="TextBox 4"/>
          <p:cNvSpPr txBox="1"/>
          <p:nvPr/>
        </p:nvSpPr>
        <p:spPr>
          <a:xfrm rot="325686">
            <a:off x="7356329" y="3424938"/>
            <a:ext cx="327711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sz="2800" dirty="0"/>
              <a:t>¡¡¡Recordar que </a:t>
            </a:r>
            <a:r>
              <a:rPr lang="es-AR" sz="2800" dirty="0" err="1"/>
              <a:t>Rc</a:t>
            </a:r>
            <a:r>
              <a:rPr lang="es-AR" sz="2800" dirty="0"/>
              <a:t>=1</a:t>
            </a:r>
          </a:p>
          <a:p>
            <a:pPr algn="ctr"/>
            <a:r>
              <a:rPr lang="es-AR" sz="2800" dirty="0"/>
              <a:t>y R=0.25!!!</a:t>
            </a:r>
          </a:p>
        </p:txBody>
      </p:sp>
    </p:spTree>
    <p:extLst>
      <p:ext uri="{BB962C8B-B14F-4D97-AF65-F5344CB8AC3E}">
        <p14:creationId xmlns:p14="http://schemas.microsoft.com/office/powerpoint/2010/main" val="34730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- </a:t>
            </a:r>
            <a:r>
              <a:rPr lang="en-US" dirty="0" err="1"/>
              <a:t>Comparación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8883" y="1867241"/>
            <a:ext cx="2970635" cy="4154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Generating 100 random particles, with L: 20.0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M - </a:t>
            </a:r>
            <a:r>
              <a:rPr lang="es-AR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Miliseconds</a:t>
            </a:r>
            <a:endParaRPr lang="es-AR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1 - 44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2 - 7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3 - 8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4 - 4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5 - 7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6 - 5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7 - 2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8 - 3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9 - 3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10 - 3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11 - 3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12 - 4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13 - 3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14 - 3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15 - 4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16 - 3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17 - 6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18 - 6</a:t>
            </a:r>
          </a:p>
          <a:p>
            <a:r>
              <a:rPr lang="es-AR" sz="1200" dirty="0">
                <a:solidFill>
                  <a:schemeClr val="tx1"/>
                </a:solidFill>
                <a:latin typeface="Consolas" panose="020B0609020204030204" pitchFamily="49" charset="0"/>
              </a:rPr>
              <a:t>19 - 5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46581" y="1867241"/>
            <a:ext cx="2970635" cy="4154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Generating 1000 random particles, with L: 20.0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M - </a:t>
            </a:r>
            <a:r>
              <a:rPr lang="es-A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Miliseconds</a:t>
            </a:r>
            <a:endParaRPr lang="es-A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1 - 536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2 - 110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3 - 49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4 - 45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5 - 32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6 - 25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7 - 21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8 - 21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9 - 21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10 - 18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11 - 22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12 - 20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13 - 20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14 - 19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15 - 26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16 - 27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17 - 24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18 - 20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19 - 34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7560" y="1867241"/>
            <a:ext cx="2970635" cy="4154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Generating 500 random particles, with L: 20.0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M - </a:t>
            </a:r>
            <a:r>
              <a:rPr lang="es-A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Miliseconds</a:t>
            </a:r>
            <a:endParaRPr lang="es-A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1 - 233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2 - 60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3 - 30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4 - 30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5 - 20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6 - 17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7 - 13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8 - 17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9 - 18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10 - 11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11 - 13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12 - 14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13 - 10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14 - 14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15 - 14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16 - 11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17 - 11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18 - 9</a:t>
            </a:r>
          </a:p>
          <a:p>
            <a:r>
              <a:rPr lang="es-AR" sz="1200" dirty="0">
                <a:latin typeface="Consolas" panose="020B0609020204030204" pitchFamily="49" charset="0"/>
                <a:cs typeface="Consolas" panose="020B0609020204030204" pitchFamily="49" charset="0"/>
              </a:rPr>
              <a:t>19 - 9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5861" y="2348880"/>
            <a:ext cx="9433048" cy="360040"/>
          </a:xfrm>
          <a:prstGeom prst="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AR" sz="2800"/>
          </a:p>
        </p:txBody>
      </p:sp>
      <p:sp>
        <p:nvSpPr>
          <p:cNvPr id="10" name="Down Arrow 9"/>
          <p:cNvSpPr/>
          <p:nvPr/>
        </p:nvSpPr>
        <p:spPr>
          <a:xfrm>
            <a:off x="10651931" y="2708920"/>
            <a:ext cx="516420" cy="316928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exce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64" y="6203766"/>
            <a:ext cx="437884" cy="4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19928" y="6171924"/>
            <a:ext cx="263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Ver archivo Excel</a:t>
            </a:r>
          </a:p>
        </p:txBody>
      </p:sp>
    </p:spTree>
    <p:extLst>
      <p:ext uri="{BB962C8B-B14F-4D97-AF65-F5344CB8AC3E}">
        <p14:creationId xmlns:p14="http://schemas.microsoft.com/office/powerpoint/2010/main" val="4747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del Input -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788" y="1772816"/>
            <a:ext cx="7921942" cy="4616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//Esto es implementando los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imputs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que nos brinda la catedra</a:t>
            </a: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("Reading files...");</a:t>
            </a: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Input.readParticles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("Dynamic100.txt", "Static100.txt",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particles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Starting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timer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...");</a:t>
            </a: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valStart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System.currentTimeMillis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Creating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grid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...");</a:t>
            </a:r>
          </a:p>
          <a:p>
            <a:r>
              <a:rPr lang="fr-F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//public </a:t>
            </a:r>
            <a:r>
              <a:rPr lang="fr-F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CircularGrid</a:t>
            </a:r>
            <a:r>
              <a:rPr lang="fr-F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(double L, </a:t>
            </a:r>
            <a:r>
              <a:rPr lang="fr-F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M, Set&lt;</a:t>
            </a:r>
            <a:r>
              <a:rPr lang="fr-F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Particle</a:t>
            </a:r>
            <a:r>
              <a:rPr lang="fr-F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particles</a:t>
            </a:r>
            <a:r>
              <a:rPr lang="fr-F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Grid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grid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CircularGrid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Input.getL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(),10,particles);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simulation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Simulation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Grid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grid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totalTime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intervals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Rc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Simulation s = new Simulation(grid, 1, 1, 8);</a:t>
            </a: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s.run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valEnd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System.currentTimeMillis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("Stop 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timer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("TOTAL TIME IN MILISECONDS: " + (</a:t>
            </a:r>
            <a:r>
              <a:rPr lang="es-AR" sz="14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valEnd-valStart</a:t>
            </a:r>
            <a:r>
              <a:rPr lang="es-AR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es-AR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2564" y="2564904"/>
            <a:ext cx="4436641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Reading files...</a:t>
            </a:r>
          </a:p>
          <a:p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Starting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Creating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grid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simulation</a:t>
            </a:r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  <a:t>Stop </a:t>
            </a:r>
            <a:r>
              <a:rPr lang="es-A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TOTAL TIME IN MILISECONDS: 20</a:t>
            </a:r>
          </a:p>
        </p:txBody>
      </p:sp>
      <p:pic>
        <p:nvPicPr>
          <p:cNvPr id="7" name="Picture 2" descr="code, coding, html, programming, we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2693" y="4861585"/>
            <a:ext cx="854074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5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797</Words>
  <Application>Microsoft Office PowerPoint</Application>
  <PresentationFormat>Custom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Tech 16x9</vt:lpstr>
      <vt:lpstr>Simulación de Sistemas</vt:lpstr>
      <vt:lpstr>Implementación “Cell Index Method”</vt:lpstr>
      <vt:lpstr>Detalles del código - Clases</vt:lpstr>
      <vt:lpstr>Main</vt:lpstr>
      <vt:lpstr>Valores obtenidos (100)</vt:lpstr>
      <vt:lpstr>Valores obtenidos (500)</vt:lpstr>
      <vt:lpstr>Valores obtenidos (1000)</vt:lpstr>
      <vt:lpstr>Valores obtenidos - Comparación</vt:lpstr>
      <vt:lpstr>Uso del Input - Output</vt:lpstr>
      <vt:lpstr>Uso del Input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2016-03-22T21:32:40Z</dcterms:created>
  <dcterms:modified xsi:type="dcterms:W3CDTF">2016-03-22T22:29:17Z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