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4"/>
  </p:sldMasterIdLst>
  <p:notesMasterIdLst>
    <p:notesMasterId r:id="rId23"/>
  </p:notesMasterIdLst>
  <p:sldIdLst>
    <p:sldId id="271" r:id="rId5"/>
    <p:sldId id="272" r:id="rId6"/>
    <p:sldId id="299" r:id="rId7"/>
    <p:sldId id="273" r:id="rId8"/>
    <p:sldId id="274" r:id="rId9"/>
    <p:sldId id="275" r:id="rId10"/>
    <p:sldId id="276" r:id="rId11"/>
    <p:sldId id="277" r:id="rId12"/>
    <p:sldId id="278" r:id="rId13"/>
    <p:sldId id="279" r:id="rId14"/>
    <p:sldId id="280" r:id="rId15"/>
    <p:sldId id="300" r:id="rId16"/>
    <p:sldId id="298" r:id="rId17"/>
    <p:sldId id="294" r:id="rId18"/>
    <p:sldId id="295" r:id="rId19"/>
    <p:sldId id="301" r:id="rId20"/>
    <p:sldId id="302" r:id="rId21"/>
    <p:sldId id="266" r:id="rId2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 Sethu (Contractor)" initials="RS(" lastIdx="1" clrIdx="0">
    <p:extLst>
      <p:ext uri="{19B8F6BF-5375-455C-9EA6-DF929625EA0E}">
        <p15:presenceInfo xmlns:p15="http://schemas.microsoft.com/office/powerpoint/2012/main" userId="S-1-5-21-2052111302-448539723-1801674531-38026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808080"/>
    <a:srgbClr val="FF6309"/>
    <a:srgbClr val="CFBABA"/>
    <a:srgbClr val="003232"/>
    <a:srgbClr val="B2B2B2"/>
    <a:srgbClr val="5D6C9A"/>
    <a:srgbClr val="941414"/>
    <a:srgbClr val="E8E3D9"/>
    <a:srgbClr val="B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64" autoAdjust="0"/>
    <p:restoredTop sz="94660"/>
  </p:normalViewPr>
  <p:slideViewPr>
    <p:cSldViewPr showGuides="1">
      <p:cViewPr varScale="1">
        <p:scale>
          <a:sx n="131" d="100"/>
          <a:sy n="131" d="100"/>
        </p:scale>
        <p:origin x="438"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E8392A-BA73-426F-9947-5022BF10C434}"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4AF8A1D4-1EA7-4374-90A5-58D0AAD724D6}">
      <dgm:prSet phldrT="[Text]"/>
      <dgm:spPr/>
      <dgm:t>
        <a:bodyPr/>
        <a:lstStyle/>
        <a:p>
          <a:r>
            <a:rPr lang="en-US" dirty="0" smtClean="0">
              <a:latin typeface="Calibri" panose="020F0502020204030204" pitchFamily="34" charset="0"/>
              <a:cs typeface="Calibri" panose="020F0502020204030204" pitchFamily="34" charset="0"/>
            </a:rPr>
            <a:t>Software as a Service (SaaS)</a:t>
          </a:r>
          <a:endParaRPr lang="en-US" dirty="0">
            <a:latin typeface="Calibri" panose="020F0502020204030204" pitchFamily="34" charset="0"/>
            <a:cs typeface="Calibri" panose="020F0502020204030204" pitchFamily="34" charset="0"/>
          </a:endParaRPr>
        </a:p>
      </dgm:t>
    </dgm:pt>
    <dgm:pt modelId="{3DC00936-FB66-49AD-93C9-7A7426078172}" type="parTrans" cxnId="{8C0E2A08-27CF-4574-AFAC-784976F8F557}">
      <dgm:prSet/>
      <dgm:spPr/>
      <dgm:t>
        <a:bodyPr/>
        <a:lstStyle/>
        <a:p>
          <a:endParaRPr lang="en-US"/>
        </a:p>
      </dgm:t>
    </dgm:pt>
    <dgm:pt modelId="{82805038-9111-4D6F-BF2F-AE768086FD68}" type="sibTrans" cxnId="{8C0E2A08-27CF-4574-AFAC-784976F8F557}">
      <dgm:prSet/>
      <dgm:spPr/>
      <dgm:t>
        <a:bodyPr/>
        <a:lstStyle/>
        <a:p>
          <a:endParaRPr lang="en-US"/>
        </a:p>
      </dgm:t>
    </dgm:pt>
    <dgm:pt modelId="{4AA0E7DF-66FB-4024-B496-F9DA3FE83D59}">
      <dgm:prSet phldrT="[Text]"/>
      <dgm:spPr/>
      <dgm:t>
        <a:bodyPr/>
        <a:lstStyle/>
        <a:p>
          <a:r>
            <a:rPr lang="en-US" dirty="0" smtClean="0">
              <a:latin typeface="Calibri" panose="020F0502020204030204" pitchFamily="34" charset="0"/>
              <a:cs typeface="Calibri" panose="020F0502020204030204" pitchFamily="34" charset="0"/>
            </a:rPr>
            <a:t>Platform as a Service (PaaS)</a:t>
          </a:r>
          <a:endParaRPr lang="en-US" dirty="0">
            <a:latin typeface="Calibri" panose="020F0502020204030204" pitchFamily="34" charset="0"/>
            <a:cs typeface="Calibri" panose="020F0502020204030204" pitchFamily="34" charset="0"/>
          </a:endParaRPr>
        </a:p>
      </dgm:t>
    </dgm:pt>
    <dgm:pt modelId="{CC075111-8F96-4350-9935-7C4BCD0EE68D}" type="parTrans" cxnId="{2767241A-AE70-4AA3-89C9-050B96354707}">
      <dgm:prSet/>
      <dgm:spPr/>
      <dgm:t>
        <a:bodyPr/>
        <a:lstStyle/>
        <a:p>
          <a:endParaRPr lang="en-US"/>
        </a:p>
      </dgm:t>
    </dgm:pt>
    <dgm:pt modelId="{5A3A9918-83EE-4E84-B091-DD054931DBF4}" type="sibTrans" cxnId="{2767241A-AE70-4AA3-89C9-050B96354707}">
      <dgm:prSet/>
      <dgm:spPr/>
      <dgm:t>
        <a:bodyPr/>
        <a:lstStyle/>
        <a:p>
          <a:endParaRPr lang="en-US"/>
        </a:p>
      </dgm:t>
    </dgm:pt>
    <dgm:pt modelId="{878969D5-EB4E-450B-B54E-04011FCA42E4}">
      <dgm:prSet phldrT="[Text]"/>
      <dgm:spPr/>
      <dgm:t>
        <a:bodyPr/>
        <a:lstStyle/>
        <a:p>
          <a:r>
            <a:rPr lang="en-US" dirty="0" smtClean="0">
              <a:latin typeface="Calibri" panose="020F0502020204030204" pitchFamily="34" charset="0"/>
              <a:cs typeface="Calibri" panose="020F0502020204030204" pitchFamily="34" charset="0"/>
            </a:rPr>
            <a:t>Infrastructure as a Service (</a:t>
          </a:r>
          <a:r>
            <a:rPr lang="en-US" dirty="0" err="1" smtClean="0">
              <a:latin typeface="Calibri" panose="020F0502020204030204" pitchFamily="34" charset="0"/>
              <a:cs typeface="Calibri" panose="020F0502020204030204" pitchFamily="34" charset="0"/>
            </a:rPr>
            <a:t>IaaS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dgm:t>
    </dgm:pt>
    <dgm:pt modelId="{F9F3BC34-01B2-4D0F-8617-CD9D05467D81}" type="parTrans" cxnId="{34DC9CFC-3BE4-4461-9FFB-7F5A50BB7A0D}">
      <dgm:prSet/>
      <dgm:spPr/>
      <dgm:t>
        <a:bodyPr/>
        <a:lstStyle/>
        <a:p>
          <a:endParaRPr lang="en-US"/>
        </a:p>
      </dgm:t>
    </dgm:pt>
    <dgm:pt modelId="{5A2121F5-2385-43BA-BF29-1AAAD9F8D199}" type="sibTrans" cxnId="{34DC9CFC-3BE4-4461-9FFB-7F5A50BB7A0D}">
      <dgm:prSet/>
      <dgm:spPr/>
      <dgm:t>
        <a:bodyPr/>
        <a:lstStyle/>
        <a:p>
          <a:endParaRPr lang="en-US"/>
        </a:p>
      </dgm:t>
    </dgm:pt>
    <dgm:pt modelId="{DF89814B-3686-4AFE-9221-5AF34B1E2A1A}">
      <dgm:prSet phldrT="[Text]" custT="1"/>
      <dgm:spPr/>
      <dgm:t>
        <a:bodyPr/>
        <a:lstStyle/>
        <a:p>
          <a:r>
            <a:rPr lang="en-US" sz="1800" dirty="0" smtClean="0">
              <a:latin typeface="Calibri" panose="020F0502020204030204" pitchFamily="34" charset="0"/>
              <a:cs typeface="Calibri" panose="020F0502020204030204" pitchFamily="34" charset="0"/>
            </a:rPr>
            <a:t>IaaS is the delivery of technology infrastructure as an on demand scalable service.</a:t>
          </a:r>
          <a:endParaRPr lang="en-US" sz="1800" dirty="0">
            <a:latin typeface="Calibri" panose="020F0502020204030204" pitchFamily="34" charset="0"/>
            <a:cs typeface="Calibri" panose="020F0502020204030204" pitchFamily="34" charset="0"/>
          </a:endParaRPr>
        </a:p>
      </dgm:t>
    </dgm:pt>
    <dgm:pt modelId="{CC65DA17-DFEC-4C50-B271-16F4CB7A0A2E}" type="sibTrans" cxnId="{6BAD4FE6-4D27-4BBA-BB97-311E390A56AD}">
      <dgm:prSet/>
      <dgm:spPr/>
      <dgm:t>
        <a:bodyPr/>
        <a:lstStyle/>
        <a:p>
          <a:endParaRPr lang="en-US"/>
        </a:p>
      </dgm:t>
    </dgm:pt>
    <dgm:pt modelId="{39422B2D-A69A-421D-80C1-CAE82F72BAB0}" type="parTrans" cxnId="{6BAD4FE6-4D27-4BBA-BB97-311E390A56AD}">
      <dgm:prSet/>
      <dgm:spPr/>
      <dgm:t>
        <a:bodyPr/>
        <a:lstStyle/>
        <a:p>
          <a:endParaRPr lang="en-US"/>
        </a:p>
      </dgm:t>
    </dgm:pt>
    <dgm:pt modelId="{8C88D70F-964D-4C9A-88A6-D2DEA81C4551}">
      <dgm:prSet phldrT="[Text]" custT="1"/>
      <dgm:spPr/>
      <dgm:t>
        <a:bodyPr/>
        <a:lstStyle/>
        <a:p>
          <a:r>
            <a:rPr lang="en-US" sz="1800" dirty="0" smtClean="0">
              <a:latin typeface="Calibri" panose="020F0502020204030204" pitchFamily="34" charset="0"/>
              <a:cs typeface="Calibri" panose="020F0502020204030204" pitchFamily="34" charset="0"/>
            </a:rPr>
            <a:t>PaaS provides all of the facilities required to support the complete life cycle of building and delivering web applications and services entirely from the Internet.</a:t>
          </a:r>
          <a:endParaRPr lang="en-US" sz="1800" dirty="0">
            <a:latin typeface="Calibri" panose="020F0502020204030204" pitchFamily="34" charset="0"/>
            <a:cs typeface="Calibri" panose="020F0502020204030204" pitchFamily="34" charset="0"/>
          </a:endParaRPr>
        </a:p>
      </dgm:t>
    </dgm:pt>
    <dgm:pt modelId="{E95656EF-4210-4190-BE59-9A83C43BF8BF}" type="sibTrans" cxnId="{1D47AB60-5E38-4993-AB35-89694CAF88DD}">
      <dgm:prSet/>
      <dgm:spPr/>
      <dgm:t>
        <a:bodyPr/>
        <a:lstStyle/>
        <a:p>
          <a:endParaRPr lang="en-US"/>
        </a:p>
      </dgm:t>
    </dgm:pt>
    <dgm:pt modelId="{583675C1-6AEC-4634-AD5F-590761111971}" type="parTrans" cxnId="{1D47AB60-5E38-4993-AB35-89694CAF88DD}">
      <dgm:prSet/>
      <dgm:spPr/>
      <dgm:t>
        <a:bodyPr/>
        <a:lstStyle/>
        <a:p>
          <a:endParaRPr lang="en-US"/>
        </a:p>
      </dgm:t>
    </dgm:pt>
    <dgm:pt modelId="{C9852B23-5D7D-45C5-8634-426783167161}">
      <dgm:prSet phldrT="[Text]"/>
      <dgm:spPr/>
      <dgm:t>
        <a:bodyPr/>
        <a:lstStyle/>
        <a:p>
          <a:endParaRPr lang="en-US" sz="1200" dirty="0">
            <a:latin typeface="Calibri" panose="020F0502020204030204" pitchFamily="34" charset="0"/>
            <a:cs typeface="Calibri" panose="020F0502020204030204" pitchFamily="34" charset="0"/>
          </a:endParaRPr>
        </a:p>
      </dgm:t>
    </dgm:pt>
    <dgm:pt modelId="{3AAF074D-73A4-4B2E-BEE3-CA03D6BF5340}" type="sibTrans" cxnId="{8A9CB53C-2BDB-4AB8-A5E1-DFA5FF459E78}">
      <dgm:prSet/>
      <dgm:spPr/>
      <dgm:t>
        <a:bodyPr/>
        <a:lstStyle/>
        <a:p>
          <a:endParaRPr lang="en-US"/>
        </a:p>
      </dgm:t>
    </dgm:pt>
    <dgm:pt modelId="{465A8921-EFAC-419E-ADFA-573A74B7D2EC}" type="parTrans" cxnId="{8A9CB53C-2BDB-4AB8-A5E1-DFA5FF459E78}">
      <dgm:prSet/>
      <dgm:spPr/>
      <dgm:t>
        <a:bodyPr/>
        <a:lstStyle/>
        <a:p>
          <a:endParaRPr lang="en-US"/>
        </a:p>
      </dgm:t>
    </dgm:pt>
    <dgm:pt modelId="{48CEC919-6A32-4360-9D31-7A3C82E316E3}">
      <dgm:prSet phldrT="[Text]"/>
      <dgm:spPr/>
      <dgm:t>
        <a:bodyPr/>
        <a:lstStyle/>
        <a:p>
          <a:endParaRPr lang="en-US" sz="1200" dirty="0">
            <a:latin typeface="Calibri" panose="020F0502020204030204" pitchFamily="34" charset="0"/>
            <a:cs typeface="Calibri" panose="020F0502020204030204" pitchFamily="34" charset="0"/>
          </a:endParaRPr>
        </a:p>
      </dgm:t>
    </dgm:pt>
    <dgm:pt modelId="{E16F0647-B378-426E-9DDA-877C0DB52D8B}" type="sibTrans" cxnId="{CC7A68FB-6DA2-49AC-977D-230332C7354B}">
      <dgm:prSet/>
      <dgm:spPr/>
      <dgm:t>
        <a:bodyPr/>
        <a:lstStyle/>
        <a:p>
          <a:endParaRPr lang="en-US"/>
        </a:p>
      </dgm:t>
    </dgm:pt>
    <dgm:pt modelId="{DC464AF2-07B1-49A1-BD2F-B14045C1AD27}" type="parTrans" cxnId="{CC7A68FB-6DA2-49AC-977D-230332C7354B}">
      <dgm:prSet/>
      <dgm:spPr/>
      <dgm:t>
        <a:bodyPr/>
        <a:lstStyle/>
        <a:p>
          <a:endParaRPr lang="en-US"/>
        </a:p>
      </dgm:t>
    </dgm:pt>
    <dgm:pt modelId="{F9692DE6-2CAA-4104-85EC-7B34FCCAC679}">
      <dgm:prSet custT="1"/>
      <dgm:spPr/>
      <dgm:t>
        <a:bodyPr/>
        <a:lstStyle/>
        <a:p>
          <a:r>
            <a:rPr lang="en-US" sz="1800" dirty="0" smtClean="0">
              <a:latin typeface="Calibri" panose="020F0502020204030204" pitchFamily="34" charset="0"/>
              <a:cs typeface="Calibri" panose="020F0502020204030204" pitchFamily="34" charset="0"/>
            </a:rPr>
            <a:t>SaaS is a software delivery methodology that provides  licensed multi-tenant access to software and its functions remotely as a Web-based service. </a:t>
          </a:r>
          <a:endParaRPr lang="en-US" sz="1800" dirty="0">
            <a:latin typeface="Calibri" panose="020F0502020204030204" pitchFamily="34" charset="0"/>
            <a:cs typeface="Calibri" panose="020F0502020204030204" pitchFamily="34" charset="0"/>
          </a:endParaRPr>
        </a:p>
      </dgm:t>
    </dgm:pt>
    <dgm:pt modelId="{65B7BFD9-4302-4EDC-83A3-127BF5BDA646}" type="parTrans" cxnId="{BF907120-5739-4585-8152-7792CB75D999}">
      <dgm:prSet/>
      <dgm:spPr/>
      <dgm:t>
        <a:bodyPr/>
        <a:lstStyle/>
        <a:p>
          <a:endParaRPr lang="en-US"/>
        </a:p>
      </dgm:t>
    </dgm:pt>
    <dgm:pt modelId="{4F101E5D-F586-4852-AB0B-0D2B65B2B9FC}" type="sibTrans" cxnId="{BF907120-5739-4585-8152-7792CB75D999}">
      <dgm:prSet/>
      <dgm:spPr/>
      <dgm:t>
        <a:bodyPr/>
        <a:lstStyle/>
        <a:p>
          <a:endParaRPr lang="en-US"/>
        </a:p>
      </dgm:t>
    </dgm:pt>
    <dgm:pt modelId="{6B4EC672-1D5A-4261-95F6-901EF204BF63}" type="pres">
      <dgm:prSet presAssocID="{4CE8392A-BA73-426F-9947-5022BF10C434}" presName="Name0" presStyleCnt="0">
        <dgm:presLayoutVars>
          <dgm:dir/>
          <dgm:animLvl val="lvl"/>
          <dgm:resizeHandles val="exact"/>
        </dgm:presLayoutVars>
      </dgm:prSet>
      <dgm:spPr/>
      <dgm:t>
        <a:bodyPr/>
        <a:lstStyle/>
        <a:p>
          <a:endParaRPr lang="en-US"/>
        </a:p>
      </dgm:t>
    </dgm:pt>
    <dgm:pt modelId="{D5A2430F-4EE4-4F26-A655-4AA6CEBD04B2}" type="pres">
      <dgm:prSet presAssocID="{4AF8A1D4-1EA7-4374-90A5-58D0AAD724D6}" presName="linNode" presStyleCnt="0"/>
      <dgm:spPr/>
      <dgm:t>
        <a:bodyPr/>
        <a:lstStyle/>
        <a:p>
          <a:endParaRPr lang="en-US"/>
        </a:p>
      </dgm:t>
    </dgm:pt>
    <dgm:pt modelId="{242D3F7E-4151-46E5-89C8-16955BBAF263}" type="pres">
      <dgm:prSet presAssocID="{4AF8A1D4-1EA7-4374-90A5-58D0AAD724D6}" presName="parentText" presStyleLbl="node1" presStyleIdx="0" presStyleCnt="3" custScaleX="90254">
        <dgm:presLayoutVars>
          <dgm:chMax val="1"/>
          <dgm:bulletEnabled val="1"/>
        </dgm:presLayoutVars>
      </dgm:prSet>
      <dgm:spPr/>
      <dgm:t>
        <a:bodyPr/>
        <a:lstStyle/>
        <a:p>
          <a:endParaRPr lang="en-US"/>
        </a:p>
      </dgm:t>
    </dgm:pt>
    <dgm:pt modelId="{4C37274B-1D11-44E3-8C61-FF1C1A04CA28}" type="pres">
      <dgm:prSet presAssocID="{4AF8A1D4-1EA7-4374-90A5-58D0AAD724D6}" presName="descendantText" presStyleLbl="alignAccFollowNode1" presStyleIdx="0" presStyleCnt="3" custScaleX="105482">
        <dgm:presLayoutVars>
          <dgm:bulletEnabled val="1"/>
        </dgm:presLayoutVars>
      </dgm:prSet>
      <dgm:spPr/>
      <dgm:t>
        <a:bodyPr/>
        <a:lstStyle/>
        <a:p>
          <a:endParaRPr lang="en-US"/>
        </a:p>
      </dgm:t>
    </dgm:pt>
    <dgm:pt modelId="{4317C789-595F-42B1-9DE8-0F467CA25F03}" type="pres">
      <dgm:prSet presAssocID="{82805038-9111-4D6F-BF2F-AE768086FD68}" presName="sp" presStyleCnt="0"/>
      <dgm:spPr/>
      <dgm:t>
        <a:bodyPr/>
        <a:lstStyle/>
        <a:p>
          <a:endParaRPr lang="en-US"/>
        </a:p>
      </dgm:t>
    </dgm:pt>
    <dgm:pt modelId="{379FCF26-E35E-4E1C-842E-7AC59E03632F}" type="pres">
      <dgm:prSet presAssocID="{4AA0E7DF-66FB-4024-B496-F9DA3FE83D59}" presName="linNode" presStyleCnt="0"/>
      <dgm:spPr/>
      <dgm:t>
        <a:bodyPr/>
        <a:lstStyle/>
        <a:p>
          <a:endParaRPr lang="en-US"/>
        </a:p>
      </dgm:t>
    </dgm:pt>
    <dgm:pt modelId="{43DBEF9A-6BC3-46D2-87A1-C3BEA7E7FD9B}" type="pres">
      <dgm:prSet presAssocID="{4AA0E7DF-66FB-4024-B496-F9DA3FE83D59}" presName="parentText" presStyleLbl="node1" presStyleIdx="1" presStyleCnt="3" custScaleX="90059">
        <dgm:presLayoutVars>
          <dgm:chMax val="1"/>
          <dgm:bulletEnabled val="1"/>
        </dgm:presLayoutVars>
      </dgm:prSet>
      <dgm:spPr/>
      <dgm:t>
        <a:bodyPr/>
        <a:lstStyle/>
        <a:p>
          <a:endParaRPr lang="en-US"/>
        </a:p>
      </dgm:t>
    </dgm:pt>
    <dgm:pt modelId="{7D74EB8A-D652-48EE-A24A-F3B2EDFD2ABC}" type="pres">
      <dgm:prSet presAssocID="{4AA0E7DF-66FB-4024-B496-F9DA3FE83D59}" presName="descendantText" presStyleLbl="alignAccFollowNode1" presStyleIdx="1" presStyleCnt="3" custScaleX="106012">
        <dgm:presLayoutVars>
          <dgm:bulletEnabled val="1"/>
        </dgm:presLayoutVars>
      </dgm:prSet>
      <dgm:spPr/>
      <dgm:t>
        <a:bodyPr/>
        <a:lstStyle/>
        <a:p>
          <a:endParaRPr lang="en-US"/>
        </a:p>
      </dgm:t>
    </dgm:pt>
    <dgm:pt modelId="{C206127D-6DD9-4FC1-B958-A203EB986548}" type="pres">
      <dgm:prSet presAssocID="{5A3A9918-83EE-4E84-B091-DD054931DBF4}" presName="sp" presStyleCnt="0"/>
      <dgm:spPr/>
      <dgm:t>
        <a:bodyPr/>
        <a:lstStyle/>
        <a:p>
          <a:endParaRPr lang="en-US"/>
        </a:p>
      </dgm:t>
    </dgm:pt>
    <dgm:pt modelId="{822F7B91-9452-4032-8743-22920F57305B}" type="pres">
      <dgm:prSet presAssocID="{878969D5-EB4E-450B-B54E-04011FCA42E4}" presName="linNode" presStyleCnt="0"/>
      <dgm:spPr/>
      <dgm:t>
        <a:bodyPr/>
        <a:lstStyle/>
        <a:p>
          <a:endParaRPr lang="en-US"/>
        </a:p>
      </dgm:t>
    </dgm:pt>
    <dgm:pt modelId="{75B14C1C-201A-476F-A4D0-0C682FE0A1C2}" type="pres">
      <dgm:prSet presAssocID="{878969D5-EB4E-450B-B54E-04011FCA42E4}" presName="parentText" presStyleLbl="node1" presStyleIdx="2" presStyleCnt="3" custScaleX="90100">
        <dgm:presLayoutVars>
          <dgm:chMax val="1"/>
          <dgm:bulletEnabled val="1"/>
        </dgm:presLayoutVars>
      </dgm:prSet>
      <dgm:spPr/>
      <dgm:t>
        <a:bodyPr/>
        <a:lstStyle/>
        <a:p>
          <a:endParaRPr lang="en-US"/>
        </a:p>
      </dgm:t>
    </dgm:pt>
    <dgm:pt modelId="{ED059DD4-44B4-487B-AC69-AB5D56ED5535}" type="pres">
      <dgm:prSet presAssocID="{878969D5-EB4E-450B-B54E-04011FCA42E4}" presName="descendantText" presStyleLbl="alignAccFollowNode1" presStyleIdx="2" presStyleCnt="3" custScaleX="105424" custLinFactNeighborX="-97" custLinFactNeighborY="2790">
        <dgm:presLayoutVars>
          <dgm:bulletEnabled val="1"/>
        </dgm:presLayoutVars>
      </dgm:prSet>
      <dgm:spPr/>
      <dgm:t>
        <a:bodyPr/>
        <a:lstStyle/>
        <a:p>
          <a:endParaRPr lang="en-US"/>
        </a:p>
      </dgm:t>
    </dgm:pt>
  </dgm:ptLst>
  <dgm:cxnLst>
    <dgm:cxn modelId="{743DBBA1-F4D2-480F-8114-E11CDD59A522}" type="presOf" srcId="{48CEC919-6A32-4360-9D31-7A3C82E316E3}" destId="{4C37274B-1D11-44E3-8C61-FF1C1A04CA28}" srcOrd="0" destOrd="0" presId="urn:microsoft.com/office/officeart/2005/8/layout/vList5"/>
    <dgm:cxn modelId="{919BCD0D-3700-43DB-8B09-4C861FC7E5D4}" type="presOf" srcId="{4CE8392A-BA73-426F-9947-5022BF10C434}" destId="{6B4EC672-1D5A-4261-95F6-901EF204BF63}" srcOrd="0" destOrd="0" presId="urn:microsoft.com/office/officeart/2005/8/layout/vList5"/>
    <dgm:cxn modelId="{A151472A-67E5-4733-A117-E035B4A4233C}" type="presOf" srcId="{4AF8A1D4-1EA7-4374-90A5-58D0AAD724D6}" destId="{242D3F7E-4151-46E5-89C8-16955BBAF263}" srcOrd="0" destOrd="0" presId="urn:microsoft.com/office/officeart/2005/8/layout/vList5"/>
    <dgm:cxn modelId="{2767241A-AE70-4AA3-89C9-050B96354707}" srcId="{4CE8392A-BA73-426F-9947-5022BF10C434}" destId="{4AA0E7DF-66FB-4024-B496-F9DA3FE83D59}" srcOrd="1" destOrd="0" parTransId="{CC075111-8F96-4350-9935-7C4BCD0EE68D}" sibTransId="{5A3A9918-83EE-4E84-B091-DD054931DBF4}"/>
    <dgm:cxn modelId="{95B80EC3-17E5-4B3C-8879-4981FE507227}" type="presOf" srcId="{8C88D70F-964D-4C9A-88A6-D2DEA81C4551}" destId="{7D74EB8A-D652-48EE-A24A-F3B2EDFD2ABC}" srcOrd="0" destOrd="0" presId="urn:microsoft.com/office/officeart/2005/8/layout/vList5"/>
    <dgm:cxn modelId="{04531085-9CF1-4CDE-86DB-567AE6BA8C94}" type="presOf" srcId="{C9852B23-5D7D-45C5-8634-426783167161}" destId="{4C37274B-1D11-44E3-8C61-FF1C1A04CA28}" srcOrd="0" destOrd="2" presId="urn:microsoft.com/office/officeart/2005/8/layout/vList5"/>
    <dgm:cxn modelId="{BF907120-5739-4585-8152-7792CB75D999}" srcId="{4AF8A1D4-1EA7-4374-90A5-58D0AAD724D6}" destId="{F9692DE6-2CAA-4104-85EC-7B34FCCAC679}" srcOrd="1" destOrd="0" parTransId="{65B7BFD9-4302-4EDC-83A3-127BF5BDA646}" sibTransId="{4F101E5D-F586-4852-AB0B-0D2B65B2B9FC}"/>
    <dgm:cxn modelId="{5F7ED433-4AF0-48F8-90BD-492AEC51348B}" type="presOf" srcId="{878969D5-EB4E-450B-B54E-04011FCA42E4}" destId="{75B14C1C-201A-476F-A4D0-0C682FE0A1C2}" srcOrd="0" destOrd="0" presId="urn:microsoft.com/office/officeart/2005/8/layout/vList5"/>
    <dgm:cxn modelId="{34244CE1-FB82-4840-839F-378DC378647C}" type="presOf" srcId="{4AA0E7DF-66FB-4024-B496-F9DA3FE83D59}" destId="{43DBEF9A-6BC3-46D2-87A1-C3BEA7E7FD9B}" srcOrd="0" destOrd="0" presId="urn:microsoft.com/office/officeart/2005/8/layout/vList5"/>
    <dgm:cxn modelId="{34DC9CFC-3BE4-4461-9FFB-7F5A50BB7A0D}" srcId="{4CE8392A-BA73-426F-9947-5022BF10C434}" destId="{878969D5-EB4E-450B-B54E-04011FCA42E4}" srcOrd="2" destOrd="0" parTransId="{F9F3BC34-01B2-4D0F-8617-CD9D05467D81}" sibTransId="{5A2121F5-2385-43BA-BF29-1AAAD9F8D199}"/>
    <dgm:cxn modelId="{CC7A68FB-6DA2-49AC-977D-230332C7354B}" srcId="{4AF8A1D4-1EA7-4374-90A5-58D0AAD724D6}" destId="{48CEC919-6A32-4360-9D31-7A3C82E316E3}" srcOrd="0" destOrd="0" parTransId="{DC464AF2-07B1-49A1-BD2F-B14045C1AD27}" sibTransId="{E16F0647-B378-426E-9DDA-877C0DB52D8B}"/>
    <dgm:cxn modelId="{43E7C1BB-BB67-4EA2-85FC-0F3950846298}" type="presOf" srcId="{F9692DE6-2CAA-4104-85EC-7B34FCCAC679}" destId="{4C37274B-1D11-44E3-8C61-FF1C1A04CA28}" srcOrd="0" destOrd="1" presId="urn:microsoft.com/office/officeart/2005/8/layout/vList5"/>
    <dgm:cxn modelId="{1D47AB60-5E38-4993-AB35-89694CAF88DD}" srcId="{4AA0E7DF-66FB-4024-B496-F9DA3FE83D59}" destId="{8C88D70F-964D-4C9A-88A6-D2DEA81C4551}" srcOrd="0" destOrd="0" parTransId="{583675C1-6AEC-4634-AD5F-590761111971}" sibTransId="{E95656EF-4210-4190-BE59-9A83C43BF8BF}"/>
    <dgm:cxn modelId="{8C0E2A08-27CF-4574-AFAC-784976F8F557}" srcId="{4CE8392A-BA73-426F-9947-5022BF10C434}" destId="{4AF8A1D4-1EA7-4374-90A5-58D0AAD724D6}" srcOrd="0" destOrd="0" parTransId="{3DC00936-FB66-49AD-93C9-7A7426078172}" sibTransId="{82805038-9111-4D6F-BF2F-AE768086FD68}"/>
    <dgm:cxn modelId="{9451554A-8EA1-4437-9B21-842D5020FDB6}" type="presOf" srcId="{DF89814B-3686-4AFE-9221-5AF34B1E2A1A}" destId="{ED059DD4-44B4-487B-AC69-AB5D56ED5535}" srcOrd="0" destOrd="0" presId="urn:microsoft.com/office/officeart/2005/8/layout/vList5"/>
    <dgm:cxn modelId="{8A9CB53C-2BDB-4AB8-A5E1-DFA5FF459E78}" srcId="{4AF8A1D4-1EA7-4374-90A5-58D0AAD724D6}" destId="{C9852B23-5D7D-45C5-8634-426783167161}" srcOrd="2" destOrd="0" parTransId="{465A8921-EFAC-419E-ADFA-573A74B7D2EC}" sibTransId="{3AAF074D-73A4-4B2E-BEE3-CA03D6BF5340}"/>
    <dgm:cxn modelId="{6BAD4FE6-4D27-4BBA-BB97-311E390A56AD}" srcId="{878969D5-EB4E-450B-B54E-04011FCA42E4}" destId="{DF89814B-3686-4AFE-9221-5AF34B1E2A1A}" srcOrd="0" destOrd="0" parTransId="{39422B2D-A69A-421D-80C1-CAE82F72BAB0}" sibTransId="{CC65DA17-DFEC-4C50-B271-16F4CB7A0A2E}"/>
    <dgm:cxn modelId="{6C9E6C50-B0C1-4164-9ADA-5BD12BAA9AA7}" type="presParOf" srcId="{6B4EC672-1D5A-4261-95F6-901EF204BF63}" destId="{D5A2430F-4EE4-4F26-A655-4AA6CEBD04B2}" srcOrd="0" destOrd="0" presId="urn:microsoft.com/office/officeart/2005/8/layout/vList5"/>
    <dgm:cxn modelId="{913F04ED-86B7-41AB-B67B-662B1C3B26F4}" type="presParOf" srcId="{D5A2430F-4EE4-4F26-A655-4AA6CEBD04B2}" destId="{242D3F7E-4151-46E5-89C8-16955BBAF263}" srcOrd="0" destOrd="0" presId="urn:microsoft.com/office/officeart/2005/8/layout/vList5"/>
    <dgm:cxn modelId="{19AA32F5-A23C-4D32-B84D-C1F555ADC762}" type="presParOf" srcId="{D5A2430F-4EE4-4F26-A655-4AA6CEBD04B2}" destId="{4C37274B-1D11-44E3-8C61-FF1C1A04CA28}" srcOrd="1" destOrd="0" presId="urn:microsoft.com/office/officeart/2005/8/layout/vList5"/>
    <dgm:cxn modelId="{72D72FB6-339B-4173-86AD-427E8BB5B6F9}" type="presParOf" srcId="{6B4EC672-1D5A-4261-95F6-901EF204BF63}" destId="{4317C789-595F-42B1-9DE8-0F467CA25F03}" srcOrd="1" destOrd="0" presId="urn:microsoft.com/office/officeart/2005/8/layout/vList5"/>
    <dgm:cxn modelId="{A0CA4552-6567-4DD0-BBFE-7A3CBA62888D}" type="presParOf" srcId="{6B4EC672-1D5A-4261-95F6-901EF204BF63}" destId="{379FCF26-E35E-4E1C-842E-7AC59E03632F}" srcOrd="2" destOrd="0" presId="urn:microsoft.com/office/officeart/2005/8/layout/vList5"/>
    <dgm:cxn modelId="{851106C9-B586-483B-89FC-E1773935EA49}" type="presParOf" srcId="{379FCF26-E35E-4E1C-842E-7AC59E03632F}" destId="{43DBEF9A-6BC3-46D2-87A1-C3BEA7E7FD9B}" srcOrd="0" destOrd="0" presId="urn:microsoft.com/office/officeart/2005/8/layout/vList5"/>
    <dgm:cxn modelId="{F04DB06C-7133-4556-ABE4-1EB6032C17CA}" type="presParOf" srcId="{379FCF26-E35E-4E1C-842E-7AC59E03632F}" destId="{7D74EB8A-D652-48EE-A24A-F3B2EDFD2ABC}" srcOrd="1" destOrd="0" presId="urn:microsoft.com/office/officeart/2005/8/layout/vList5"/>
    <dgm:cxn modelId="{9DEDFC58-FCD2-4581-8504-B7BB35C63C27}" type="presParOf" srcId="{6B4EC672-1D5A-4261-95F6-901EF204BF63}" destId="{C206127D-6DD9-4FC1-B958-A203EB986548}" srcOrd="3" destOrd="0" presId="urn:microsoft.com/office/officeart/2005/8/layout/vList5"/>
    <dgm:cxn modelId="{9C7B73B2-2D1D-4C3B-B62F-07E4E7189CDC}" type="presParOf" srcId="{6B4EC672-1D5A-4261-95F6-901EF204BF63}" destId="{822F7B91-9452-4032-8743-22920F57305B}" srcOrd="4" destOrd="0" presId="urn:microsoft.com/office/officeart/2005/8/layout/vList5"/>
    <dgm:cxn modelId="{56958437-3634-429E-B512-F89397B9DFD1}" type="presParOf" srcId="{822F7B91-9452-4032-8743-22920F57305B}" destId="{75B14C1C-201A-476F-A4D0-0C682FE0A1C2}" srcOrd="0" destOrd="0" presId="urn:microsoft.com/office/officeart/2005/8/layout/vList5"/>
    <dgm:cxn modelId="{530018DD-993D-4C84-AC82-33F8223AF261}" type="presParOf" srcId="{822F7B91-9452-4032-8743-22920F57305B}" destId="{ED059DD4-44B4-487B-AC69-AB5D56ED553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E8392A-BA73-426F-9947-5022BF10C434}"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4AF8A1D4-1EA7-4374-90A5-58D0AAD724D6}">
      <dgm:prSet phldrT="[Text]"/>
      <dgm:spPr/>
      <dgm:t>
        <a:bodyPr/>
        <a:lstStyle/>
        <a:p>
          <a:r>
            <a:rPr lang="en-US" dirty="0" smtClean="0">
              <a:latin typeface="Calibri" panose="020F0502020204030204" pitchFamily="34" charset="0"/>
              <a:cs typeface="Calibri" panose="020F0502020204030204" pitchFamily="34" charset="0"/>
            </a:rPr>
            <a:t>Software as a Service (</a:t>
          </a:r>
          <a:r>
            <a:rPr lang="en-US" dirty="0" err="1" smtClean="0">
              <a:latin typeface="Calibri" panose="020F0502020204030204" pitchFamily="34" charset="0"/>
              <a:cs typeface="Calibri" panose="020F0502020204030204" pitchFamily="34" charset="0"/>
            </a:rPr>
            <a:t>SaaS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dgm:t>
    </dgm:pt>
    <dgm:pt modelId="{3DC00936-FB66-49AD-93C9-7A7426078172}" type="parTrans" cxnId="{8C0E2A08-27CF-4574-AFAC-784976F8F557}">
      <dgm:prSet/>
      <dgm:spPr/>
      <dgm:t>
        <a:bodyPr/>
        <a:lstStyle/>
        <a:p>
          <a:endParaRPr lang="en-US"/>
        </a:p>
      </dgm:t>
    </dgm:pt>
    <dgm:pt modelId="{82805038-9111-4D6F-BF2F-AE768086FD68}" type="sibTrans" cxnId="{8C0E2A08-27CF-4574-AFAC-784976F8F557}">
      <dgm:prSet/>
      <dgm:spPr/>
      <dgm:t>
        <a:bodyPr/>
        <a:lstStyle/>
        <a:p>
          <a:endParaRPr lang="en-US"/>
        </a:p>
      </dgm:t>
    </dgm:pt>
    <dgm:pt modelId="{4AA0E7DF-66FB-4024-B496-F9DA3FE83D59}">
      <dgm:prSet phldrT="[Text]"/>
      <dgm:spPr/>
      <dgm:t>
        <a:bodyPr/>
        <a:lstStyle/>
        <a:p>
          <a:r>
            <a:rPr lang="en-US" dirty="0" smtClean="0">
              <a:latin typeface="Calibri" panose="020F0502020204030204" pitchFamily="34" charset="0"/>
              <a:cs typeface="Calibri" panose="020F0502020204030204" pitchFamily="34" charset="0"/>
            </a:rPr>
            <a:t>Platform as a Service (</a:t>
          </a:r>
          <a:r>
            <a:rPr lang="en-US" dirty="0" err="1" smtClean="0">
              <a:latin typeface="Calibri" panose="020F0502020204030204" pitchFamily="34" charset="0"/>
              <a:cs typeface="Calibri" panose="020F0502020204030204" pitchFamily="34" charset="0"/>
            </a:rPr>
            <a:t>PaaS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dgm:t>
    </dgm:pt>
    <dgm:pt modelId="{CC075111-8F96-4350-9935-7C4BCD0EE68D}" type="parTrans" cxnId="{2767241A-AE70-4AA3-89C9-050B96354707}">
      <dgm:prSet/>
      <dgm:spPr/>
      <dgm:t>
        <a:bodyPr/>
        <a:lstStyle/>
        <a:p>
          <a:endParaRPr lang="en-US"/>
        </a:p>
      </dgm:t>
    </dgm:pt>
    <dgm:pt modelId="{5A3A9918-83EE-4E84-B091-DD054931DBF4}" type="sibTrans" cxnId="{2767241A-AE70-4AA3-89C9-050B96354707}">
      <dgm:prSet/>
      <dgm:spPr/>
      <dgm:t>
        <a:bodyPr/>
        <a:lstStyle/>
        <a:p>
          <a:endParaRPr lang="en-US"/>
        </a:p>
      </dgm:t>
    </dgm:pt>
    <dgm:pt modelId="{878969D5-EB4E-450B-B54E-04011FCA42E4}">
      <dgm:prSet phldrT="[Text]"/>
      <dgm:spPr/>
      <dgm:t>
        <a:bodyPr/>
        <a:lstStyle/>
        <a:p>
          <a:r>
            <a:rPr lang="en-US" dirty="0" smtClean="0">
              <a:latin typeface="Calibri" panose="020F0502020204030204" pitchFamily="34" charset="0"/>
              <a:cs typeface="Calibri" panose="020F0502020204030204" pitchFamily="34" charset="0"/>
            </a:rPr>
            <a:t>Infrastructure as a Service (</a:t>
          </a:r>
          <a:r>
            <a:rPr lang="en-US" dirty="0" err="1" smtClean="0">
              <a:latin typeface="Calibri" panose="020F0502020204030204" pitchFamily="34" charset="0"/>
              <a:cs typeface="Calibri" panose="020F0502020204030204" pitchFamily="34" charset="0"/>
            </a:rPr>
            <a:t>IaaS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dgm:t>
    </dgm:pt>
    <dgm:pt modelId="{F9F3BC34-01B2-4D0F-8617-CD9D05467D81}" type="parTrans" cxnId="{34DC9CFC-3BE4-4461-9FFB-7F5A50BB7A0D}">
      <dgm:prSet/>
      <dgm:spPr/>
      <dgm:t>
        <a:bodyPr/>
        <a:lstStyle/>
        <a:p>
          <a:endParaRPr lang="en-US"/>
        </a:p>
      </dgm:t>
    </dgm:pt>
    <dgm:pt modelId="{5A2121F5-2385-43BA-BF29-1AAAD9F8D199}" type="sibTrans" cxnId="{34DC9CFC-3BE4-4461-9FFB-7F5A50BB7A0D}">
      <dgm:prSet/>
      <dgm:spPr/>
      <dgm:t>
        <a:bodyPr/>
        <a:lstStyle/>
        <a:p>
          <a:endParaRPr lang="en-US"/>
        </a:p>
      </dgm:t>
    </dgm:pt>
    <dgm:pt modelId="{DF89814B-3686-4AFE-9221-5AF34B1E2A1A}">
      <dgm:prSet phldrT="[Text]" custT="1"/>
      <dgm:spPr/>
      <dgm:t>
        <a:bodyPr/>
        <a:lstStyle/>
        <a:p>
          <a:r>
            <a:rPr lang="en-US" sz="1800" b="0" i="0" dirty="0" smtClean="0">
              <a:latin typeface="Calibri" panose="020F0502020204030204" pitchFamily="34" charset="0"/>
              <a:cs typeface="Calibri" panose="020F0502020204030204" pitchFamily="34" charset="0"/>
            </a:rPr>
            <a:t>Offers full control of a company’s infrastructure; not confined to applications or restrictive instances</a:t>
          </a:r>
          <a:endParaRPr lang="en-US" sz="1800" dirty="0">
            <a:latin typeface="Calibri" panose="020F0502020204030204" pitchFamily="34" charset="0"/>
            <a:cs typeface="Calibri" panose="020F0502020204030204" pitchFamily="34" charset="0"/>
          </a:endParaRPr>
        </a:p>
      </dgm:t>
    </dgm:pt>
    <dgm:pt modelId="{CC65DA17-DFEC-4C50-B271-16F4CB7A0A2E}" type="sibTrans" cxnId="{6BAD4FE6-4D27-4BBA-BB97-311E390A56AD}">
      <dgm:prSet/>
      <dgm:spPr/>
      <dgm:t>
        <a:bodyPr/>
        <a:lstStyle/>
        <a:p>
          <a:endParaRPr lang="en-US"/>
        </a:p>
      </dgm:t>
    </dgm:pt>
    <dgm:pt modelId="{39422B2D-A69A-421D-80C1-CAE82F72BAB0}" type="parTrans" cxnId="{6BAD4FE6-4D27-4BBA-BB97-311E390A56AD}">
      <dgm:prSet/>
      <dgm:spPr/>
      <dgm:t>
        <a:bodyPr/>
        <a:lstStyle/>
        <a:p>
          <a:endParaRPr lang="en-US"/>
        </a:p>
      </dgm:t>
    </dgm:pt>
    <dgm:pt modelId="{8C88D70F-964D-4C9A-88A6-D2DEA81C4551}">
      <dgm:prSet phldrT="[Text]" custT="1"/>
      <dgm:spPr/>
      <dgm:t>
        <a:bodyPr/>
        <a:lstStyle/>
        <a:p>
          <a:r>
            <a:rPr lang="en-US" sz="1800" dirty="0" smtClean="0">
              <a:latin typeface="Calibri" panose="020F0502020204030204" pitchFamily="34" charset="0"/>
              <a:cs typeface="Calibri" panose="020F0502020204030204" pitchFamily="34" charset="0"/>
            </a:rPr>
            <a:t>Highly scalable</a:t>
          </a:r>
          <a:r>
            <a:rPr lang="en-US" sz="1800" b="0" i="0" dirty="0" smtClean="0">
              <a:latin typeface="Calibri" panose="020F0502020204030204" pitchFamily="34" charset="0"/>
              <a:cs typeface="Calibri" panose="020F0502020204030204" pitchFamily="34" charset="0"/>
            </a:rPr>
            <a:t>;</a:t>
          </a:r>
          <a:r>
            <a:rPr lang="en-US" sz="1800" dirty="0" smtClean="0">
              <a:latin typeface="Calibri" panose="020F0502020204030204" pitchFamily="34" charset="0"/>
              <a:cs typeface="Calibri" panose="020F0502020204030204" pitchFamily="34" charset="0"/>
            </a:rPr>
            <a:t> multi-tier architecture</a:t>
          </a:r>
          <a:r>
            <a:rPr lang="en-US" sz="1800" b="0" i="0" dirty="0" smtClean="0">
              <a:latin typeface="Calibri" panose="020F0502020204030204" pitchFamily="34" charset="0"/>
              <a:cs typeface="Calibri" panose="020F0502020204030204" pitchFamily="34" charset="0"/>
            </a:rPr>
            <a:t>;</a:t>
          </a:r>
          <a:r>
            <a:rPr lang="en-US" sz="1800" dirty="0" smtClean="0">
              <a:latin typeface="Calibri" panose="020F0502020204030204" pitchFamily="34" charset="0"/>
              <a:cs typeface="Calibri" panose="020F0502020204030204" pitchFamily="34" charset="0"/>
            </a:rPr>
            <a:t> Multi tenant environments</a:t>
          </a:r>
          <a:endParaRPr lang="en-US" sz="1800" dirty="0">
            <a:latin typeface="Calibri" panose="020F0502020204030204" pitchFamily="34" charset="0"/>
            <a:cs typeface="Calibri" panose="020F0502020204030204" pitchFamily="34" charset="0"/>
          </a:endParaRPr>
        </a:p>
      </dgm:t>
    </dgm:pt>
    <dgm:pt modelId="{E95656EF-4210-4190-BE59-9A83C43BF8BF}" type="sibTrans" cxnId="{1D47AB60-5E38-4993-AB35-89694CAF88DD}">
      <dgm:prSet/>
      <dgm:spPr/>
      <dgm:t>
        <a:bodyPr/>
        <a:lstStyle/>
        <a:p>
          <a:endParaRPr lang="en-US"/>
        </a:p>
      </dgm:t>
    </dgm:pt>
    <dgm:pt modelId="{583675C1-6AEC-4634-AD5F-590761111971}" type="parTrans" cxnId="{1D47AB60-5E38-4993-AB35-89694CAF88DD}">
      <dgm:prSet/>
      <dgm:spPr/>
      <dgm:t>
        <a:bodyPr/>
        <a:lstStyle/>
        <a:p>
          <a:endParaRPr lang="en-US"/>
        </a:p>
      </dgm:t>
    </dgm:pt>
    <dgm:pt modelId="{C9852B23-5D7D-45C5-8634-426783167161}">
      <dgm:prSet phldrT="[Text]" custT="1"/>
      <dgm:spPr/>
      <dgm:t>
        <a:bodyPr/>
        <a:lstStyle/>
        <a:p>
          <a:endParaRPr lang="en-US" sz="1800" dirty="0">
            <a:latin typeface="Calibri" panose="020F0502020204030204" pitchFamily="34" charset="0"/>
            <a:cs typeface="Calibri" panose="020F0502020204030204" pitchFamily="34" charset="0"/>
          </a:endParaRPr>
        </a:p>
      </dgm:t>
    </dgm:pt>
    <dgm:pt modelId="{3AAF074D-73A4-4B2E-BEE3-CA03D6BF5340}" type="sibTrans" cxnId="{8A9CB53C-2BDB-4AB8-A5E1-DFA5FF459E78}">
      <dgm:prSet/>
      <dgm:spPr/>
      <dgm:t>
        <a:bodyPr/>
        <a:lstStyle/>
        <a:p>
          <a:endParaRPr lang="en-US"/>
        </a:p>
      </dgm:t>
    </dgm:pt>
    <dgm:pt modelId="{465A8921-EFAC-419E-ADFA-573A74B7D2EC}" type="parTrans" cxnId="{8A9CB53C-2BDB-4AB8-A5E1-DFA5FF459E78}">
      <dgm:prSet/>
      <dgm:spPr/>
      <dgm:t>
        <a:bodyPr/>
        <a:lstStyle/>
        <a:p>
          <a:endParaRPr lang="en-US"/>
        </a:p>
      </dgm:t>
    </dgm:pt>
    <dgm:pt modelId="{48CEC919-6A32-4360-9D31-7A3C82E316E3}">
      <dgm:prSet phldrT="[Text]" custT="1"/>
      <dgm:spPr/>
      <dgm:t>
        <a:bodyPr/>
        <a:lstStyle/>
        <a:p>
          <a:endParaRPr lang="en-US" sz="1800" dirty="0">
            <a:latin typeface="Calibri" panose="020F0502020204030204" pitchFamily="34" charset="0"/>
            <a:cs typeface="Calibri" panose="020F0502020204030204" pitchFamily="34" charset="0"/>
          </a:endParaRPr>
        </a:p>
      </dgm:t>
    </dgm:pt>
    <dgm:pt modelId="{E16F0647-B378-426E-9DDA-877C0DB52D8B}" type="sibTrans" cxnId="{CC7A68FB-6DA2-49AC-977D-230332C7354B}">
      <dgm:prSet/>
      <dgm:spPr/>
      <dgm:t>
        <a:bodyPr/>
        <a:lstStyle/>
        <a:p>
          <a:endParaRPr lang="en-US"/>
        </a:p>
      </dgm:t>
    </dgm:pt>
    <dgm:pt modelId="{DC464AF2-07B1-49A1-BD2F-B14045C1AD27}" type="parTrans" cxnId="{CC7A68FB-6DA2-49AC-977D-230332C7354B}">
      <dgm:prSet/>
      <dgm:spPr/>
      <dgm:t>
        <a:bodyPr/>
        <a:lstStyle/>
        <a:p>
          <a:endParaRPr lang="en-US"/>
        </a:p>
      </dgm:t>
    </dgm:pt>
    <dgm:pt modelId="{F9692DE6-2CAA-4104-85EC-7B34FCCAC679}">
      <dgm:prSet custT="1"/>
      <dgm:spPr/>
      <dgm:t>
        <a:bodyPr/>
        <a:lstStyle/>
        <a:p>
          <a:r>
            <a:rPr lang="en-US" sz="1800" dirty="0" smtClean="0">
              <a:latin typeface="Calibri" panose="020F0502020204030204" pitchFamily="34" charset="0"/>
              <a:cs typeface="Calibri" panose="020F0502020204030204" pitchFamily="34" charset="0"/>
            </a:rPr>
            <a:t>Scalable</a:t>
          </a:r>
          <a:r>
            <a:rPr lang="en-US" sz="1800" b="0" i="0" dirty="0" smtClean="0">
              <a:latin typeface="Calibri" panose="020F0502020204030204" pitchFamily="34" charset="0"/>
              <a:cs typeface="Calibri" panose="020F0502020204030204" pitchFamily="34" charset="0"/>
            </a:rPr>
            <a:t>;</a:t>
          </a:r>
          <a:r>
            <a:rPr lang="en-US" sz="1800" dirty="0" smtClean="0">
              <a:latin typeface="Calibri" panose="020F0502020204030204" pitchFamily="34" charset="0"/>
              <a:cs typeface="Calibri" panose="020F0502020204030204" pitchFamily="34" charset="0"/>
            </a:rPr>
            <a:t>  Multi-tenant</a:t>
          </a:r>
          <a:r>
            <a:rPr lang="en-US" sz="1800" b="0" i="0" dirty="0" smtClean="0">
              <a:latin typeface="Calibri" panose="020F0502020204030204" pitchFamily="34" charset="0"/>
              <a:cs typeface="Calibri" panose="020F0502020204030204" pitchFamily="34" charset="0"/>
            </a:rPr>
            <a:t>;</a:t>
          </a:r>
          <a:r>
            <a:rPr lang="en-US" sz="1800" dirty="0" smtClean="0">
              <a:latin typeface="Calibri" panose="020F0502020204030204" pitchFamily="34" charset="0"/>
              <a:cs typeface="Calibri" panose="020F0502020204030204" pitchFamily="34" charset="0"/>
            </a:rPr>
            <a:t> Metadata driven configurability</a:t>
          </a:r>
          <a:endParaRPr lang="en-US" sz="1800" dirty="0">
            <a:latin typeface="Calibri" panose="020F0502020204030204" pitchFamily="34" charset="0"/>
            <a:cs typeface="Calibri" panose="020F0502020204030204" pitchFamily="34" charset="0"/>
          </a:endParaRPr>
        </a:p>
      </dgm:t>
    </dgm:pt>
    <dgm:pt modelId="{65B7BFD9-4302-4EDC-83A3-127BF5BDA646}" type="parTrans" cxnId="{BF907120-5739-4585-8152-7792CB75D999}">
      <dgm:prSet/>
      <dgm:spPr/>
      <dgm:t>
        <a:bodyPr/>
        <a:lstStyle/>
        <a:p>
          <a:endParaRPr lang="en-US"/>
        </a:p>
      </dgm:t>
    </dgm:pt>
    <dgm:pt modelId="{4F101E5D-F586-4852-AB0B-0D2B65B2B9FC}" type="sibTrans" cxnId="{BF907120-5739-4585-8152-7792CB75D999}">
      <dgm:prSet/>
      <dgm:spPr/>
      <dgm:t>
        <a:bodyPr/>
        <a:lstStyle/>
        <a:p>
          <a:endParaRPr lang="en-US"/>
        </a:p>
      </dgm:t>
    </dgm:pt>
    <dgm:pt modelId="{A8748D25-AD79-493B-9710-1CDC96A5A0F7}">
      <dgm:prSet custT="1"/>
      <dgm:spPr/>
      <dgm:t>
        <a:bodyPr/>
        <a:lstStyle/>
        <a:p>
          <a:r>
            <a:rPr lang="en-US" sz="1800" b="0" i="0" dirty="0" smtClean="0">
              <a:latin typeface="Calibri" panose="020F0502020204030204" pitchFamily="34" charset="0"/>
              <a:cs typeface="Calibri" panose="020F0502020204030204" pitchFamily="34" charset="0"/>
            </a:rPr>
            <a:t>Sometimes free; easy to use; good consumer adoption; proven business models</a:t>
          </a:r>
          <a:endParaRPr lang="en-US" sz="1800" dirty="0">
            <a:latin typeface="Calibri" panose="020F0502020204030204" pitchFamily="34" charset="0"/>
            <a:cs typeface="Calibri" panose="020F0502020204030204" pitchFamily="34" charset="0"/>
          </a:endParaRPr>
        </a:p>
      </dgm:t>
    </dgm:pt>
    <dgm:pt modelId="{57FCD9CE-5FA1-4D80-806B-BF13CF308450}" type="parTrans" cxnId="{180F55AE-E8DB-4E6A-90B3-FF64841971A3}">
      <dgm:prSet/>
      <dgm:spPr/>
      <dgm:t>
        <a:bodyPr/>
        <a:lstStyle/>
        <a:p>
          <a:endParaRPr lang="en-US"/>
        </a:p>
      </dgm:t>
    </dgm:pt>
    <dgm:pt modelId="{4208BB58-0EE7-429C-AA9C-4E1A9679C0C2}" type="sibTrans" cxnId="{180F55AE-E8DB-4E6A-90B3-FF64841971A3}">
      <dgm:prSet/>
      <dgm:spPr/>
      <dgm:t>
        <a:bodyPr/>
        <a:lstStyle/>
        <a:p>
          <a:endParaRPr lang="en-US"/>
        </a:p>
      </dgm:t>
    </dgm:pt>
    <dgm:pt modelId="{297B0D56-9DC9-47C2-857C-333A9E7A27F3}">
      <dgm:prSet custT="1"/>
      <dgm:spPr/>
      <dgm:t>
        <a:bodyPr/>
        <a:lstStyle/>
        <a:p>
          <a:r>
            <a:rPr lang="en-US" sz="1800" b="0" i="0" dirty="0" smtClean="0">
              <a:latin typeface="Calibri" panose="020F0502020204030204" pitchFamily="34" charset="0"/>
              <a:cs typeface="Calibri" panose="020F0502020204030204" pitchFamily="34" charset="0"/>
            </a:rPr>
            <a:t>Developers can upload a configured applications and it “runs” within the platform’s framework</a:t>
          </a:r>
          <a:endParaRPr lang="en-US" sz="1800" dirty="0">
            <a:latin typeface="Calibri" panose="020F0502020204030204" pitchFamily="34" charset="0"/>
            <a:cs typeface="Calibri" panose="020F0502020204030204" pitchFamily="34" charset="0"/>
          </a:endParaRPr>
        </a:p>
      </dgm:t>
    </dgm:pt>
    <dgm:pt modelId="{9C1C9EF1-ECFE-4D31-86ED-F4D70D23FE59}" type="parTrans" cxnId="{2FDE73E8-823B-4FBA-9369-C98894B5108D}">
      <dgm:prSet/>
      <dgm:spPr/>
      <dgm:t>
        <a:bodyPr/>
        <a:lstStyle/>
        <a:p>
          <a:endParaRPr lang="en-US"/>
        </a:p>
      </dgm:t>
    </dgm:pt>
    <dgm:pt modelId="{C60C85A1-899A-4F33-AC20-D21E73518492}" type="sibTrans" cxnId="{2FDE73E8-823B-4FBA-9369-C98894B5108D}">
      <dgm:prSet/>
      <dgm:spPr/>
      <dgm:t>
        <a:bodyPr/>
        <a:lstStyle/>
        <a:p>
          <a:endParaRPr lang="en-US"/>
        </a:p>
      </dgm:t>
    </dgm:pt>
    <dgm:pt modelId="{85D0C7E4-B794-419A-BF48-EA661591EA40}">
      <dgm:prSet custT="1"/>
      <dgm:spPr/>
      <dgm:t>
        <a:bodyPr/>
        <a:lstStyle/>
        <a:p>
          <a:r>
            <a:rPr lang="en-US" sz="1800" b="0" i="0" dirty="0" smtClean="0">
              <a:latin typeface="Calibri" panose="020F0502020204030204" pitchFamily="34" charset="0"/>
              <a:cs typeface="Calibri" panose="020F0502020204030204" pitchFamily="34" charset="0"/>
            </a:rPr>
            <a:t>Sometimes comes with a price premium; can be complex to build, manage and maintain</a:t>
          </a:r>
          <a:endParaRPr lang="en-US" sz="1800" dirty="0">
            <a:latin typeface="Calibri" panose="020F0502020204030204" pitchFamily="34" charset="0"/>
            <a:cs typeface="Calibri" panose="020F0502020204030204" pitchFamily="34" charset="0"/>
          </a:endParaRPr>
        </a:p>
      </dgm:t>
    </dgm:pt>
    <dgm:pt modelId="{3CCD7458-B53E-4963-95D0-455E71116445}" type="parTrans" cxnId="{D10D27C2-06FD-4533-9357-8BDAC97D0DAA}">
      <dgm:prSet/>
      <dgm:spPr/>
      <dgm:t>
        <a:bodyPr/>
        <a:lstStyle/>
        <a:p>
          <a:endParaRPr lang="en-US"/>
        </a:p>
      </dgm:t>
    </dgm:pt>
    <dgm:pt modelId="{C12D0D5B-262C-414D-8282-77C6254A9DB9}" type="sibTrans" cxnId="{D10D27C2-06FD-4533-9357-8BDAC97D0DAA}">
      <dgm:prSet/>
      <dgm:spPr/>
      <dgm:t>
        <a:bodyPr/>
        <a:lstStyle/>
        <a:p>
          <a:endParaRPr lang="en-US"/>
        </a:p>
      </dgm:t>
    </dgm:pt>
    <dgm:pt modelId="{6B4EC672-1D5A-4261-95F6-901EF204BF63}" type="pres">
      <dgm:prSet presAssocID="{4CE8392A-BA73-426F-9947-5022BF10C434}" presName="Name0" presStyleCnt="0">
        <dgm:presLayoutVars>
          <dgm:dir/>
          <dgm:animLvl val="lvl"/>
          <dgm:resizeHandles val="exact"/>
        </dgm:presLayoutVars>
      </dgm:prSet>
      <dgm:spPr/>
      <dgm:t>
        <a:bodyPr/>
        <a:lstStyle/>
        <a:p>
          <a:endParaRPr lang="en-US"/>
        </a:p>
      </dgm:t>
    </dgm:pt>
    <dgm:pt modelId="{D5A2430F-4EE4-4F26-A655-4AA6CEBD04B2}" type="pres">
      <dgm:prSet presAssocID="{4AF8A1D4-1EA7-4374-90A5-58D0AAD724D6}" presName="linNode" presStyleCnt="0"/>
      <dgm:spPr/>
    </dgm:pt>
    <dgm:pt modelId="{242D3F7E-4151-46E5-89C8-16955BBAF263}" type="pres">
      <dgm:prSet presAssocID="{4AF8A1D4-1EA7-4374-90A5-58D0AAD724D6}" presName="parentText" presStyleLbl="node1" presStyleIdx="0" presStyleCnt="3" custScaleX="90254">
        <dgm:presLayoutVars>
          <dgm:chMax val="1"/>
          <dgm:bulletEnabled val="1"/>
        </dgm:presLayoutVars>
      </dgm:prSet>
      <dgm:spPr/>
      <dgm:t>
        <a:bodyPr/>
        <a:lstStyle/>
        <a:p>
          <a:endParaRPr lang="en-US"/>
        </a:p>
      </dgm:t>
    </dgm:pt>
    <dgm:pt modelId="{4C37274B-1D11-44E3-8C61-FF1C1A04CA28}" type="pres">
      <dgm:prSet presAssocID="{4AF8A1D4-1EA7-4374-90A5-58D0AAD724D6}" presName="descendantText" presStyleLbl="alignAccFollowNode1" presStyleIdx="0" presStyleCnt="3" custScaleX="105482">
        <dgm:presLayoutVars>
          <dgm:bulletEnabled val="1"/>
        </dgm:presLayoutVars>
      </dgm:prSet>
      <dgm:spPr/>
      <dgm:t>
        <a:bodyPr/>
        <a:lstStyle/>
        <a:p>
          <a:endParaRPr lang="en-US"/>
        </a:p>
      </dgm:t>
    </dgm:pt>
    <dgm:pt modelId="{4317C789-595F-42B1-9DE8-0F467CA25F03}" type="pres">
      <dgm:prSet presAssocID="{82805038-9111-4D6F-BF2F-AE768086FD68}" presName="sp" presStyleCnt="0"/>
      <dgm:spPr/>
    </dgm:pt>
    <dgm:pt modelId="{379FCF26-E35E-4E1C-842E-7AC59E03632F}" type="pres">
      <dgm:prSet presAssocID="{4AA0E7DF-66FB-4024-B496-F9DA3FE83D59}" presName="linNode" presStyleCnt="0"/>
      <dgm:spPr/>
    </dgm:pt>
    <dgm:pt modelId="{43DBEF9A-6BC3-46D2-87A1-C3BEA7E7FD9B}" type="pres">
      <dgm:prSet presAssocID="{4AA0E7DF-66FB-4024-B496-F9DA3FE83D59}" presName="parentText" presStyleLbl="node1" presStyleIdx="1" presStyleCnt="3" custScaleX="90059">
        <dgm:presLayoutVars>
          <dgm:chMax val="1"/>
          <dgm:bulletEnabled val="1"/>
        </dgm:presLayoutVars>
      </dgm:prSet>
      <dgm:spPr/>
      <dgm:t>
        <a:bodyPr/>
        <a:lstStyle/>
        <a:p>
          <a:endParaRPr lang="en-US"/>
        </a:p>
      </dgm:t>
    </dgm:pt>
    <dgm:pt modelId="{7D74EB8A-D652-48EE-A24A-F3B2EDFD2ABC}" type="pres">
      <dgm:prSet presAssocID="{4AA0E7DF-66FB-4024-B496-F9DA3FE83D59}" presName="descendantText" presStyleLbl="alignAccFollowNode1" presStyleIdx="1" presStyleCnt="3" custScaleX="106012">
        <dgm:presLayoutVars>
          <dgm:bulletEnabled val="1"/>
        </dgm:presLayoutVars>
      </dgm:prSet>
      <dgm:spPr/>
      <dgm:t>
        <a:bodyPr/>
        <a:lstStyle/>
        <a:p>
          <a:endParaRPr lang="en-US"/>
        </a:p>
      </dgm:t>
    </dgm:pt>
    <dgm:pt modelId="{C206127D-6DD9-4FC1-B958-A203EB986548}" type="pres">
      <dgm:prSet presAssocID="{5A3A9918-83EE-4E84-B091-DD054931DBF4}" presName="sp" presStyleCnt="0"/>
      <dgm:spPr/>
    </dgm:pt>
    <dgm:pt modelId="{822F7B91-9452-4032-8743-22920F57305B}" type="pres">
      <dgm:prSet presAssocID="{878969D5-EB4E-450B-B54E-04011FCA42E4}" presName="linNode" presStyleCnt="0"/>
      <dgm:spPr/>
    </dgm:pt>
    <dgm:pt modelId="{75B14C1C-201A-476F-A4D0-0C682FE0A1C2}" type="pres">
      <dgm:prSet presAssocID="{878969D5-EB4E-450B-B54E-04011FCA42E4}" presName="parentText" presStyleLbl="node1" presStyleIdx="2" presStyleCnt="3" custScaleX="90100">
        <dgm:presLayoutVars>
          <dgm:chMax val="1"/>
          <dgm:bulletEnabled val="1"/>
        </dgm:presLayoutVars>
      </dgm:prSet>
      <dgm:spPr/>
      <dgm:t>
        <a:bodyPr/>
        <a:lstStyle/>
        <a:p>
          <a:endParaRPr lang="en-US"/>
        </a:p>
      </dgm:t>
    </dgm:pt>
    <dgm:pt modelId="{ED059DD4-44B4-487B-AC69-AB5D56ED5535}" type="pres">
      <dgm:prSet presAssocID="{878969D5-EB4E-450B-B54E-04011FCA42E4}" presName="descendantText" presStyleLbl="alignAccFollowNode1" presStyleIdx="2" presStyleCnt="3" custScaleX="105424" custLinFactNeighborX="-97" custLinFactNeighborY="2790">
        <dgm:presLayoutVars>
          <dgm:bulletEnabled val="1"/>
        </dgm:presLayoutVars>
      </dgm:prSet>
      <dgm:spPr/>
      <dgm:t>
        <a:bodyPr/>
        <a:lstStyle/>
        <a:p>
          <a:endParaRPr lang="en-US"/>
        </a:p>
      </dgm:t>
    </dgm:pt>
  </dgm:ptLst>
  <dgm:cxnLst>
    <dgm:cxn modelId="{D10D27C2-06FD-4533-9357-8BDAC97D0DAA}" srcId="{878969D5-EB4E-450B-B54E-04011FCA42E4}" destId="{85D0C7E4-B794-419A-BF48-EA661591EA40}" srcOrd="1" destOrd="0" parTransId="{3CCD7458-B53E-4963-95D0-455E71116445}" sibTransId="{C12D0D5B-262C-414D-8282-77C6254A9DB9}"/>
    <dgm:cxn modelId="{180F55AE-E8DB-4E6A-90B3-FF64841971A3}" srcId="{4AF8A1D4-1EA7-4374-90A5-58D0AAD724D6}" destId="{A8748D25-AD79-493B-9710-1CDC96A5A0F7}" srcOrd="2" destOrd="0" parTransId="{57FCD9CE-5FA1-4D80-806B-BF13CF308450}" sibTransId="{4208BB58-0EE7-429C-AA9C-4E1A9679C0C2}"/>
    <dgm:cxn modelId="{AC91A12E-819D-4B39-8A3A-3280C014E209}" type="presOf" srcId="{4CE8392A-BA73-426F-9947-5022BF10C434}" destId="{6B4EC672-1D5A-4261-95F6-901EF204BF63}" srcOrd="0" destOrd="0" presId="urn:microsoft.com/office/officeart/2005/8/layout/vList5"/>
    <dgm:cxn modelId="{DD7D14ED-97CA-41C9-889B-E01EB62149ED}" type="presOf" srcId="{4AF8A1D4-1EA7-4374-90A5-58D0AAD724D6}" destId="{242D3F7E-4151-46E5-89C8-16955BBAF263}" srcOrd="0" destOrd="0" presId="urn:microsoft.com/office/officeart/2005/8/layout/vList5"/>
    <dgm:cxn modelId="{2E9E24C8-32D9-4AE2-976F-2E5024AAE56C}" type="presOf" srcId="{85D0C7E4-B794-419A-BF48-EA661591EA40}" destId="{ED059DD4-44B4-487B-AC69-AB5D56ED5535}" srcOrd="0" destOrd="1" presId="urn:microsoft.com/office/officeart/2005/8/layout/vList5"/>
    <dgm:cxn modelId="{8AF95647-2655-4914-92AA-C6A0B709926C}" type="presOf" srcId="{A8748D25-AD79-493B-9710-1CDC96A5A0F7}" destId="{4C37274B-1D11-44E3-8C61-FF1C1A04CA28}" srcOrd="0" destOrd="2" presId="urn:microsoft.com/office/officeart/2005/8/layout/vList5"/>
    <dgm:cxn modelId="{98A43D84-162B-4C03-A58E-493A375AF17F}" type="presOf" srcId="{8C88D70F-964D-4C9A-88A6-D2DEA81C4551}" destId="{7D74EB8A-D652-48EE-A24A-F3B2EDFD2ABC}" srcOrd="0" destOrd="0" presId="urn:microsoft.com/office/officeart/2005/8/layout/vList5"/>
    <dgm:cxn modelId="{436C6360-CD1D-4E4F-BF6C-8E5F6285D502}" type="presOf" srcId="{F9692DE6-2CAA-4104-85EC-7B34FCCAC679}" destId="{4C37274B-1D11-44E3-8C61-FF1C1A04CA28}" srcOrd="0" destOrd="1" presId="urn:microsoft.com/office/officeart/2005/8/layout/vList5"/>
    <dgm:cxn modelId="{0FD72E32-454F-4EB3-B843-FCAC796C343C}" type="presOf" srcId="{C9852B23-5D7D-45C5-8634-426783167161}" destId="{4C37274B-1D11-44E3-8C61-FF1C1A04CA28}" srcOrd="0" destOrd="3" presId="urn:microsoft.com/office/officeart/2005/8/layout/vList5"/>
    <dgm:cxn modelId="{2767241A-AE70-4AA3-89C9-050B96354707}" srcId="{4CE8392A-BA73-426F-9947-5022BF10C434}" destId="{4AA0E7DF-66FB-4024-B496-F9DA3FE83D59}" srcOrd="1" destOrd="0" parTransId="{CC075111-8F96-4350-9935-7C4BCD0EE68D}" sibTransId="{5A3A9918-83EE-4E84-B091-DD054931DBF4}"/>
    <dgm:cxn modelId="{BF907120-5739-4585-8152-7792CB75D999}" srcId="{4AF8A1D4-1EA7-4374-90A5-58D0AAD724D6}" destId="{F9692DE6-2CAA-4104-85EC-7B34FCCAC679}" srcOrd="1" destOrd="0" parTransId="{65B7BFD9-4302-4EDC-83A3-127BF5BDA646}" sibTransId="{4F101E5D-F586-4852-AB0B-0D2B65B2B9FC}"/>
    <dgm:cxn modelId="{177AF39B-B8C6-495F-87E2-42A80AA68383}" type="presOf" srcId="{48CEC919-6A32-4360-9D31-7A3C82E316E3}" destId="{4C37274B-1D11-44E3-8C61-FF1C1A04CA28}" srcOrd="0" destOrd="0" presId="urn:microsoft.com/office/officeart/2005/8/layout/vList5"/>
    <dgm:cxn modelId="{34DC9CFC-3BE4-4461-9FFB-7F5A50BB7A0D}" srcId="{4CE8392A-BA73-426F-9947-5022BF10C434}" destId="{878969D5-EB4E-450B-B54E-04011FCA42E4}" srcOrd="2" destOrd="0" parTransId="{F9F3BC34-01B2-4D0F-8617-CD9D05467D81}" sibTransId="{5A2121F5-2385-43BA-BF29-1AAAD9F8D199}"/>
    <dgm:cxn modelId="{CC7A68FB-6DA2-49AC-977D-230332C7354B}" srcId="{4AF8A1D4-1EA7-4374-90A5-58D0AAD724D6}" destId="{48CEC919-6A32-4360-9D31-7A3C82E316E3}" srcOrd="0" destOrd="0" parTransId="{DC464AF2-07B1-49A1-BD2F-B14045C1AD27}" sibTransId="{E16F0647-B378-426E-9DDA-877C0DB52D8B}"/>
    <dgm:cxn modelId="{1D47AB60-5E38-4993-AB35-89694CAF88DD}" srcId="{4AA0E7DF-66FB-4024-B496-F9DA3FE83D59}" destId="{8C88D70F-964D-4C9A-88A6-D2DEA81C4551}" srcOrd="0" destOrd="0" parTransId="{583675C1-6AEC-4634-AD5F-590761111971}" sibTransId="{E95656EF-4210-4190-BE59-9A83C43BF8BF}"/>
    <dgm:cxn modelId="{8C0E2A08-27CF-4574-AFAC-784976F8F557}" srcId="{4CE8392A-BA73-426F-9947-5022BF10C434}" destId="{4AF8A1D4-1EA7-4374-90A5-58D0AAD724D6}" srcOrd="0" destOrd="0" parTransId="{3DC00936-FB66-49AD-93C9-7A7426078172}" sibTransId="{82805038-9111-4D6F-BF2F-AE768086FD68}"/>
    <dgm:cxn modelId="{8A9CB53C-2BDB-4AB8-A5E1-DFA5FF459E78}" srcId="{4AF8A1D4-1EA7-4374-90A5-58D0AAD724D6}" destId="{C9852B23-5D7D-45C5-8634-426783167161}" srcOrd="3" destOrd="0" parTransId="{465A8921-EFAC-419E-ADFA-573A74B7D2EC}" sibTransId="{3AAF074D-73A4-4B2E-BEE3-CA03D6BF5340}"/>
    <dgm:cxn modelId="{5B51F9A4-3788-4A9E-B1BE-53A778CC6209}" type="presOf" srcId="{297B0D56-9DC9-47C2-857C-333A9E7A27F3}" destId="{7D74EB8A-D652-48EE-A24A-F3B2EDFD2ABC}" srcOrd="0" destOrd="1" presId="urn:microsoft.com/office/officeart/2005/8/layout/vList5"/>
    <dgm:cxn modelId="{6BAD4FE6-4D27-4BBA-BB97-311E390A56AD}" srcId="{878969D5-EB4E-450B-B54E-04011FCA42E4}" destId="{DF89814B-3686-4AFE-9221-5AF34B1E2A1A}" srcOrd="0" destOrd="0" parTransId="{39422B2D-A69A-421D-80C1-CAE82F72BAB0}" sibTransId="{CC65DA17-DFEC-4C50-B271-16F4CB7A0A2E}"/>
    <dgm:cxn modelId="{83245C88-6588-4AC7-B75A-A291E58CF4DD}" type="presOf" srcId="{878969D5-EB4E-450B-B54E-04011FCA42E4}" destId="{75B14C1C-201A-476F-A4D0-0C682FE0A1C2}" srcOrd="0" destOrd="0" presId="urn:microsoft.com/office/officeart/2005/8/layout/vList5"/>
    <dgm:cxn modelId="{AF632CBB-2E17-4D4F-A630-F4740089C58E}" type="presOf" srcId="{4AA0E7DF-66FB-4024-B496-F9DA3FE83D59}" destId="{43DBEF9A-6BC3-46D2-87A1-C3BEA7E7FD9B}" srcOrd="0" destOrd="0" presId="urn:microsoft.com/office/officeart/2005/8/layout/vList5"/>
    <dgm:cxn modelId="{2FDE73E8-823B-4FBA-9369-C98894B5108D}" srcId="{4AA0E7DF-66FB-4024-B496-F9DA3FE83D59}" destId="{297B0D56-9DC9-47C2-857C-333A9E7A27F3}" srcOrd="1" destOrd="0" parTransId="{9C1C9EF1-ECFE-4D31-86ED-F4D70D23FE59}" sibTransId="{C60C85A1-899A-4F33-AC20-D21E73518492}"/>
    <dgm:cxn modelId="{238E214E-4394-4B27-AC82-D8A72FE740EB}" type="presOf" srcId="{DF89814B-3686-4AFE-9221-5AF34B1E2A1A}" destId="{ED059DD4-44B4-487B-AC69-AB5D56ED5535}" srcOrd="0" destOrd="0" presId="urn:microsoft.com/office/officeart/2005/8/layout/vList5"/>
    <dgm:cxn modelId="{F0B99EDF-8564-4F1B-8D92-BF310C42FCAB}" type="presParOf" srcId="{6B4EC672-1D5A-4261-95F6-901EF204BF63}" destId="{D5A2430F-4EE4-4F26-A655-4AA6CEBD04B2}" srcOrd="0" destOrd="0" presId="urn:microsoft.com/office/officeart/2005/8/layout/vList5"/>
    <dgm:cxn modelId="{A344D409-6FEB-4FEC-8087-4921A1F2DF47}" type="presParOf" srcId="{D5A2430F-4EE4-4F26-A655-4AA6CEBD04B2}" destId="{242D3F7E-4151-46E5-89C8-16955BBAF263}" srcOrd="0" destOrd="0" presId="urn:microsoft.com/office/officeart/2005/8/layout/vList5"/>
    <dgm:cxn modelId="{B55FA68D-A4FA-49BA-8353-51A1A1584620}" type="presParOf" srcId="{D5A2430F-4EE4-4F26-A655-4AA6CEBD04B2}" destId="{4C37274B-1D11-44E3-8C61-FF1C1A04CA28}" srcOrd="1" destOrd="0" presId="urn:microsoft.com/office/officeart/2005/8/layout/vList5"/>
    <dgm:cxn modelId="{A9C0A374-EDD2-43EE-9C70-7F27C084A6BE}" type="presParOf" srcId="{6B4EC672-1D5A-4261-95F6-901EF204BF63}" destId="{4317C789-595F-42B1-9DE8-0F467CA25F03}" srcOrd="1" destOrd="0" presId="urn:microsoft.com/office/officeart/2005/8/layout/vList5"/>
    <dgm:cxn modelId="{1A951875-C40C-4450-8C5A-185802187252}" type="presParOf" srcId="{6B4EC672-1D5A-4261-95F6-901EF204BF63}" destId="{379FCF26-E35E-4E1C-842E-7AC59E03632F}" srcOrd="2" destOrd="0" presId="urn:microsoft.com/office/officeart/2005/8/layout/vList5"/>
    <dgm:cxn modelId="{271D489A-CFF1-4788-9A9A-5BD61FE1F8F9}" type="presParOf" srcId="{379FCF26-E35E-4E1C-842E-7AC59E03632F}" destId="{43DBEF9A-6BC3-46D2-87A1-C3BEA7E7FD9B}" srcOrd="0" destOrd="0" presId="urn:microsoft.com/office/officeart/2005/8/layout/vList5"/>
    <dgm:cxn modelId="{66FFC452-7C48-44EC-A090-BA696B4D356D}" type="presParOf" srcId="{379FCF26-E35E-4E1C-842E-7AC59E03632F}" destId="{7D74EB8A-D652-48EE-A24A-F3B2EDFD2ABC}" srcOrd="1" destOrd="0" presId="urn:microsoft.com/office/officeart/2005/8/layout/vList5"/>
    <dgm:cxn modelId="{1F20C33F-0D73-451E-96C9-619A99481E44}" type="presParOf" srcId="{6B4EC672-1D5A-4261-95F6-901EF204BF63}" destId="{C206127D-6DD9-4FC1-B958-A203EB986548}" srcOrd="3" destOrd="0" presId="urn:microsoft.com/office/officeart/2005/8/layout/vList5"/>
    <dgm:cxn modelId="{36D6CBFA-A288-422B-940C-AABC63C0EDBD}" type="presParOf" srcId="{6B4EC672-1D5A-4261-95F6-901EF204BF63}" destId="{822F7B91-9452-4032-8743-22920F57305B}" srcOrd="4" destOrd="0" presId="urn:microsoft.com/office/officeart/2005/8/layout/vList5"/>
    <dgm:cxn modelId="{6BE14066-0D0E-4B5A-9BE6-07B04A12127D}" type="presParOf" srcId="{822F7B91-9452-4032-8743-22920F57305B}" destId="{75B14C1C-201A-476F-A4D0-0C682FE0A1C2}" srcOrd="0" destOrd="0" presId="urn:microsoft.com/office/officeart/2005/8/layout/vList5"/>
    <dgm:cxn modelId="{44F1A375-7DCE-467F-A101-9CD2CE15EBB3}" type="presParOf" srcId="{822F7B91-9452-4032-8743-22920F57305B}" destId="{ED059DD4-44B4-487B-AC69-AB5D56ED553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E8392A-BA73-426F-9947-5022BF10C434}"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US"/>
        </a:p>
      </dgm:t>
    </dgm:pt>
    <dgm:pt modelId="{4AF8A1D4-1EA7-4374-90A5-58D0AAD724D6}">
      <dgm:prSet phldrT="[Text]"/>
      <dgm:spPr/>
      <dgm:t>
        <a:bodyPr/>
        <a:lstStyle/>
        <a:p>
          <a:r>
            <a:rPr lang="en-US" dirty="0" smtClean="0">
              <a:latin typeface="Calibri" panose="020F0502020204030204" pitchFamily="34" charset="0"/>
              <a:cs typeface="Calibri" panose="020F0502020204030204" pitchFamily="34" charset="0"/>
            </a:rPr>
            <a:t>Software as a Service (</a:t>
          </a:r>
          <a:r>
            <a:rPr lang="en-US" dirty="0" err="1" smtClean="0">
              <a:latin typeface="Calibri" panose="020F0502020204030204" pitchFamily="34" charset="0"/>
              <a:cs typeface="Calibri" panose="020F0502020204030204" pitchFamily="34" charset="0"/>
            </a:rPr>
            <a:t>SaaS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dgm:t>
    </dgm:pt>
    <dgm:pt modelId="{3DC00936-FB66-49AD-93C9-7A7426078172}" type="parTrans" cxnId="{8C0E2A08-27CF-4574-AFAC-784976F8F557}">
      <dgm:prSet/>
      <dgm:spPr/>
      <dgm:t>
        <a:bodyPr/>
        <a:lstStyle/>
        <a:p>
          <a:endParaRPr lang="en-US"/>
        </a:p>
      </dgm:t>
    </dgm:pt>
    <dgm:pt modelId="{82805038-9111-4D6F-BF2F-AE768086FD68}" type="sibTrans" cxnId="{8C0E2A08-27CF-4574-AFAC-784976F8F557}">
      <dgm:prSet/>
      <dgm:spPr/>
      <dgm:t>
        <a:bodyPr/>
        <a:lstStyle/>
        <a:p>
          <a:endParaRPr lang="en-US"/>
        </a:p>
      </dgm:t>
    </dgm:pt>
    <dgm:pt modelId="{4AA0E7DF-66FB-4024-B496-F9DA3FE83D59}">
      <dgm:prSet phldrT="[Text]"/>
      <dgm:spPr/>
      <dgm:t>
        <a:bodyPr/>
        <a:lstStyle/>
        <a:p>
          <a:r>
            <a:rPr lang="en-US" dirty="0" smtClean="0">
              <a:latin typeface="Calibri" panose="020F0502020204030204" pitchFamily="34" charset="0"/>
              <a:cs typeface="Calibri" panose="020F0502020204030204" pitchFamily="34" charset="0"/>
            </a:rPr>
            <a:t>Platform as a Service (</a:t>
          </a:r>
          <a:r>
            <a:rPr lang="en-US" dirty="0" err="1" smtClean="0">
              <a:latin typeface="Calibri" panose="020F0502020204030204" pitchFamily="34" charset="0"/>
              <a:cs typeface="Calibri" panose="020F0502020204030204" pitchFamily="34" charset="0"/>
            </a:rPr>
            <a:t>PaaS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dgm:t>
    </dgm:pt>
    <dgm:pt modelId="{CC075111-8F96-4350-9935-7C4BCD0EE68D}" type="parTrans" cxnId="{2767241A-AE70-4AA3-89C9-050B96354707}">
      <dgm:prSet/>
      <dgm:spPr/>
      <dgm:t>
        <a:bodyPr/>
        <a:lstStyle/>
        <a:p>
          <a:endParaRPr lang="en-US"/>
        </a:p>
      </dgm:t>
    </dgm:pt>
    <dgm:pt modelId="{5A3A9918-83EE-4E84-B091-DD054931DBF4}" type="sibTrans" cxnId="{2767241A-AE70-4AA3-89C9-050B96354707}">
      <dgm:prSet/>
      <dgm:spPr/>
      <dgm:t>
        <a:bodyPr/>
        <a:lstStyle/>
        <a:p>
          <a:endParaRPr lang="en-US"/>
        </a:p>
      </dgm:t>
    </dgm:pt>
    <dgm:pt modelId="{878969D5-EB4E-450B-B54E-04011FCA42E4}">
      <dgm:prSet phldrT="[Text]"/>
      <dgm:spPr/>
      <dgm:t>
        <a:bodyPr/>
        <a:lstStyle/>
        <a:p>
          <a:r>
            <a:rPr lang="en-US" dirty="0" smtClean="0">
              <a:latin typeface="Calibri" panose="020F0502020204030204" pitchFamily="34" charset="0"/>
              <a:cs typeface="Calibri" panose="020F0502020204030204" pitchFamily="34" charset="0"/>
            </a:rPr>
            <a:t>Infrastructure as a Service (</a:t>
          </a:r>
          <a:r>
            <a:rPr lang="en-US" dirty="0" err="1" smtClean="0">
              <a:latin typeface="Calibri" panose="020F0502020204030204" pitchFamily="34" charset="0"/>
              <a:cs typeface="Calibri" panose="020F0502020204030204" pitchFamily="34" charset="0"/>
            </a:rPr>
            <a:t>IaaS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dgm:t>
    </dgm:pt>
    <dgm:pt modelId="{F9F3BC34-01B2-4D0F-8617-CD9D05467D81}" type="parTrans" cxnId="{34DC9CFC-3BE4-4461-9FFB-7F5A50BB7A0D}">
      <dgm:prSet/>
      <dgm:spPr/>
      <dgm:t>
        <a:bodyPr/>
        <a:lstStyle/>
        <a:p>
          <a:endParaRPr lang="en-US"/>
        </a:p>
      </dgm:t>
    </dgm:pt>
    <dgm:pt modelId="{5A2121F5-2385-43BA-BF29-1AAAD9F8D199}" type="sibTrans" cxnId="{34DC9CFC-3BE4-4461-9FFB-7F5A50BB7A0D}">
      <dgm:prSet/>
      <dgm:spPr/>
      <dgm:t>
        <a:bodyPr/>
        <a:lstStyle/>
        <a:p>
          <a:endParaRPr lang="en-US"/>
        </a:p>
      </dgm:t>
    </dgm:pt>
    <dgm:pt modelId="{DF89814B-3686-4AFE-9221-5AF34B1E2A1A}">
      <dgm:prSet phldrT="[Text]"/>
      <dgm:spPr/>
      <dgm:t>
        <a:bodyPr/>
        <a:lstStyle/>
        <a:p>
          <a:endParaRPr lang="en-US" dirty="0"/>
        </a:p>
      </dgm:t>
    </dgm:pt>
    <dgm:pt modelId="{CC65DA17-DFEC-4C50-B271-16F4CB7A0A2E}" type="sibTrans" cxnId="{6BAD4FE6-4D27-4BBA-BB97-311E390A56AD}">
      <dgm:prSet/>
      <dgm:spPr/>
      <dgm:t>
        <a:bodyPr/>
        <a:lstStyle/>
        <a:p>
          <a:endParaRPr lang="en-US"/>
        </a:p>
      </dgm:t>
    </dgm:pt>
    <dgm:pt modelId="{39422B2D-A69A-421D-80C1-CAE82F72BAB0}" type="parTrans" cxnId="{6BAD4FE6-4D27-4BBA-BB97-311E390A56AD}">
      <dgm:prSet/>
      <dgm:spPr/>
      <dgm:t>
        <a:bodyPr/>
        <a:lstStyle/>
        <a:p>
          <a:endParaRPr lang="en-US"/>
        </a:p>
      </dgm:t>
    </dgm:pt>
    <dgm:pt modelId="{8C88D70F-964D-4C9A-88A6-D2DEA81C4551}">
      <dgm:prSet phldrT="[Text]" custT="1"/>
      <dgm:spPr/>
      <dgm:t>
        <a:bodyPr/>
        <a:lstStyle/>
        <a:p>
          <a:endParaRPr lang="en-US" sz="1600" dirty="0"/>
        </a:p>
      </dgm:t>
    </dgm:pt>
    <dgm:pt modelId="{E95656EF-4210-4190-BE59-9A83C43BF8BF}" type="sibTrans" cxnId="{1D47AB60-5E38-4993-AB35-89694CAF88DD}">
      <dgm:prSet/>
      <dgm:spPr/>
      <dgm:t>
        <a:bodyPr/>
        <a:lstStyle/>
        <a:p>
          <a:endParaRPr lang="en-US"/>
        </a:p>
      </dgm:t>
    </dgm:pt>
    <dgm:pt modelId="{583675C1-6AEC-4634-AD5F-590761111971}" type="parTrans" cxnId="{1D47AB60-5E38-4993-AB35-89694CAF88DD}">
      <dgm:prSet/>
      <dgm:spPr/>
      <dgm:t>
        <a:bodyPr/>
        <a:lstStyle/>
        <a:p>
          <a:endParaRPr lang="en-US"/>
        </a:p>
      </dgm:t>
    </dgm:pt>
    <dgm:pt modelId="{C9852B23-5D7D-45C5-8634-426783167161}">
      <dgm:prSet phldrT="[Text]"/>
      <dgm:spPr/>
      <dgm:t>
        <a:bodyPr/>
        <a:lstStyle/>
        <a:p>
          <a:endParaRPr lang="en-US" dirty="0"/>
        </a:p>
      </dgm:t>
    </dgm:pt>
    <dgm:pt modelId="{3AAF074D-73A4-4B2E-BEE3-CA03D6BF5340}" type="sibTrans" cxnId="{8A9CB53C-2BDB-4AB8-A5E1-DFA5FF459E78}">
      <dgm:prSet/>
      <dgm:spPr/>
      <dgm:t>
        <a:bodyPr/>
        <a:lstStyle/>
        <a:p>
          <a:endParaRPr lang="en-US"/>
        </a:p>
      </dgm:t>
    </dgm:pt>
    <dgm:pt modelId="{465A8921-EFAC-419E-ADFA-573A74B7D2EC}" type="parTrans" cxnId="{8A9CB53C-2BDB-4AB8-A5E1-DFA5FF459E78}">
      <dgm:prSet/>
      <dgm:spPr/>
      <dgm:t>
        <a:bodyPr/>
        <a:lstStyle/>
        <a:p>
          <a:endParaRPr lang="en-US"/>
        </a:p>
      </dgm:t>
    </dgm:pt>
    <dgm:pt modelId="{48CEC919-6A32-4360-9D31-7A3C82E316E3}">
      <dgm:prSet phldrT="[Text]"/>
      <dgm:spPr/>
      <dgm:t>
        <a:bodyPr/>
        <a:lstStyle/>
        <a:p>
          <a:endParaRPr lang="en-US" dirty="0"/>
        </a:p>
      </dgm:t>
    </dgm:pt>
    <dgm:pt modelId="{E16F0647-B378-426E-9DDA-877C0DB52D8B}" type="sibTrans" cxnId="{CC7A68FB-6DA2-49AC-977D-230332C7354B}">
      <dgm:prSet/>
      <dgm:spPr/>
      <dgm:t>
        <a:bodyPr/>
        <a:lstStyle/>
        <a:p>
          <a:endParaRPr lang="en-US"/>
        </a:p>
      </dgm:t>
    </dgm:pt>
    <dgm:pt modelId="{DC464AF2-07B1-49A1-BD2F-B14045C1AD27}" type="parTrans" cxnId="{CC7A68FB-6DA2-49AC-977D-230332C7354B}">
      <dgm:prSet/>
      <dgm:spPr/>
      <dgm:t>
        <a:bodyPr/>
        <a:lstStyle/>
        <a:p>
          <a:endParaRPr lang="en-US"/>
        </a:p>
      </dgm:t>
    </dgm:pt>
    <dgm:pt modelId="{6B4EC672-1D5A-4261-95F6-901EF204BF63}" type="pres">
      <dgm:prSet presAssocID="{4CE8392A-BA73-426F-9947-5022BF10C434}" presName="Name0" presStyleCnt="0">
        <dgm:presLayoutVars>
          <dgm:dir/>
          <dgm:animLvl val="lvl"/>
          <dgm:resizeHandles val="exact"/>
        </dgm:presLayoutVars>
      </dgm:prSet>
      <dgm:spPr/>
      <dgm:t>
        <a:bodyPr/>
        <a:lstStyle/>
        <a:p>
          <a:endParaRPr lang="en-US"/>
        </a:p>
      </dgm:t>
    </dgm:pt>
    <dgm:pt modelId="{D5A2430F-4EE4-4F26-A655-4AA6CEBD04B2}" type="pres">
      <dgm:prSet presAssocID="{4AF8A1D4-1EA7-4374-90A5-58D0AAD724D6}" presName="linNode" presStyleCnt="0"/>
      <dgm:spPr/>
      <dgm:t>
        <a:bodyPr/>
        <a:lstStyle/>
        <a:p>
          <a:endParaRPr lang="en-US"/>
        </a:p>
      </dgm:t>
    </dgm:pt>
    <dgm:pt modelId="{242D3F7E-4151-46E5-89C8-16955BBAF263}" type="pres">
      <dgm:prSet presAssocID="{4AF8A1D4-1EA7-4374-90A5-58D0AAD724D6}" presName="parentText" presStyleLbl="node1" presStyleIdx="0" presStyleCnt="3" custScaleX="90254">
        <dgm:presLayoutVars>
          <dgm:chMax val="1"/>
          <dgm:bulletEnabled val="1"/>
        </dgm:presLayoutVars>
      </dgm:prSet>
      <dgm:spPr/>
      <dgm:t>
        <a:bodyPr/>
        <a:lstStyle/>
        <a:p>
          <a:endParaRPr lang="en-US"/>
        </a:p>
      </dgm:t>
    </dgm:pt>
    <dgm:pt modelId="{4C37274B-1D11-44E3-8C61-FF1C1A04CA28}" type="pres">
      <dgm:prSet presAssocID="{4AF8A1D4-1EA7-4374-90A5-58D0AAD724D6}" presName="descendantText" presStyleLbl="alignAccFollowNode1" presStyleIdx="0" presStyleCnt="3" custScaleX="105482" custScaleY="137224">
        <dgm:presLayoutVars>
          <dgm:bulletEnabled val="1"/>
        </dgm:presLayoutVars>
      </dgm:prSet>
      <dgm:spPr/>
      <dgm:t>
        <a:bodyPr/>
        <a:lstStyle/>
        <a:p>
          <a:endParaRPr lang="en-US"/>
        </a:p>
      </dgm:t>
    </dgm:pt>
    <dgm:pt modelId="{4317C789-595F-42B1-9DE8-0F467CA25F03}" type="pres">
      <dgm:prSet presAssocID="{82805038-9111-4D6F-BF2F-AE768086FD68}" presName="sp" presStyleCnt="0"/>
      <dgm:spPr/>
      <dgm:t>
        <a:bodyPr/>
        <a:lstStyle/>
        <a:p>
          <a:endParaRPr lang="en-US"/>
        </a:p>
      </dgm:t>
    </dgm:pt>
    <dgm:pt modelId="{379FCF26-E35E-4E1C-842E-7AC59E03632F}" type="pres">
      <dgm:prSet presAssocID="{4AA0E7DF-66FB-4024-B496-F9DA3FE83D59}" presName="linNode" presStyleCnt="0"/>
      <dgm:spPr/>
      <dgm:t>
        <a:bodyPr/>
        <a:lstStyle/>
        <a:p>
          <a:endParaRPr lang="en-US"/>
        </a:p>
      </dgm:t>
    </dgm:pt>
    <dgm:pt modelId="{43DBEF9A-6BC3-46D2-87A1-C3BEA7E7FD9B}" type="pres">
      <dgm:prSet presAssocID="{4AA0E7DF-66FB-4024-B496-F9DA3FE83D59}" presName="parentText" presStyleLbl="node1" presStyleIdx="1" presStyleCnt="3" custScaleX="90059">
        <dgm:presLayoutVars>
          <dgm:chMax val="1"/>
          <dgm:bulletEnabled val="1"/>
        </dgm:presLayoutVars>
      </dgm:prSet>
      <dgm:spPr/>
      <dgm:t>
        <a:bodyPr/>
        <a:lstStyle/>
        <a:p>
          <a:endParaRPr lang="en-US"/>
        </a:p>
      </dgm:t>
    </dgm:pt>
    <dgm:pt modelId="{7D74EB8A-D652-48EE-A24A-F3B2EDFD2ABC}" type="pres">
      <dgm:prSet presAssocID="{4AA0E7DF-66FB-4024-B496-F9DA3FE83D59}" presName="descendantText" presStyleLbl="alignAccFollowNode1" presStyleIdx="1" presStyleCnt="3" custScaleX="106012">
        <dgm:presLayoutVars>
          <dgm:bulletEnabled val="1"/>
        </dgm:presLayoutVars>
      </dgm:prSet>
      <dgm:spPr/>
      <dgm:t>
        <a:bodyPr/>
        <a:lstStyle/>
        <a:p>
          <a:endParaRPr lang="en-US"/>
        </a:p>
      </dgm:t>
    </dgm:pt>
    <dgm:pt modelId="{C206127D-6DD9-4FC1-B958-A203EB986548}" type="pres">
      <dgm:prSet presAssocID="{5A3A9918-83EE-4E84-B091-DD054931DBF4}" presName="sp" presStyleCnt="0"/>
      <dgm:spPr/>
      <dgm:t>
        <a:bodyPr/>
        <a:lstStyle/>
        <a:p>
          <a:endParaRPr lang="en-US"/>
        </a:p>
      </dgm:t>
    </dgm:pt>
    <dgm:pt modelId="{822F7B91-9452-4032-8743-22920F57305B}" type="pres">
      <dgm:prSet presAssocID="{878969D5-EB4E-450B-B54E-04011FCA42E4}" presName="linNode" presStyleCnt="0"/>
      <dgm:spPr/>
      <dgm:t>
        <a:bodyPr/>
        <a:lstStyle/>
        <a:p>
          <a:endParaRPr lang="en-US"/>
        </a:p>
      </dgm:t>
    </dgm:pt>
    <dgm:pt modelId="{75B14C1C-201A-476F-A4D0-0C682FE0A1C2}" type="pres">
      <dgm:prSet presAssocID="{878969D5-EB4E-450B-B54E-04011FCA42E4}" presName="parentText" presStyleLbl="node1" presStyleIdx="2" presStyleCnt="3" custScaleX="90100">
        <dgm:presLayoutVars>
          <dgm:chMax val="1"/>
          <dgm:bulletEnabled val="1"/>
        </dgm:presLayoutVars>
      </dgm:prSet>
      <dgm:spPr/>
      <dgm:t>
        <a:bodyPr/>
        <a:lstStyle/>
        <a:p>
          <a:endParaRPr lang="en-US"/>
        </a:p>
      </dgm:t>
    </dgm:pt>
    <dgm:pt modelId="{ED059DD4-44B4-487B-AC69-AB5D56ED5535}" type="pres">
      <dgm:prSet presAssocID="{878969D5-EB4E-450B-B54E-04011FCA42E4}" presName="descendantText" presStyleLbl="alignAccFollowNode1" presStyleIdx="2" presStyleCnt="3" custScaleX="105424" custLinFactNeighborX="-97" custLinFactNeighborY="2790">
        <dgm:presLayoutVars>
          <dgm:bulletEnabled val="1"/>
        </dgm:presLayoutVars>
      </dgm:prSet>
      <dgm:spPr/>
      <dgm:t>
        <a:bodyPr/>
        <a:lstStyle/>
        <a:p>
          <a:endParaRPr lang="en-US"/>
        </a:p>
      </dgm:t>
    </dgm:pt>
  </dgm:ptLst>
  <dgm:cxnLst>
    <dgm:cxn modelId="{3A1CAD8E-9B43-4C9B-ABF6-28397049FB68}" type="presOf" srcId="{4CE8392A-BA73-426F-9947-5022BF10C434}" destId="{6B4EC672-1D5A-4261-95F6-901EF204BF63}" srcOrd="0" destOrd="0" presId="urn:microsoft.com/office/officeart/2005/8/layout/vList5"/>
    <dgm:cxn modelId="{225FC622-1AF1-4DCC-B658-580E592A4C5D}" type="presOf" srcId="{C9852B23-5D7D-45C5-8634-426783167161}" destId="{4C37274B-1D11-44E3-8C61-FF1C1A04CA28}" srcOrd="0" destOrd="1" presId="urn:microsoft.com/office/officeart/2005/8/layout/vList5"/>
    <dgm:cxn modelId="{E2B5E42B-6D5D-4B0D-9806-601088F22FC6}" type="presOf" srcId="{4AA0E7DF-66FB-4024-B496-F9DA3FE83D59}" destId="{43DBEF9A-6BC3-46D2-87A1-C3BEA7E7FD9B}" srcOrd="0" destOrd="0" presId="urn:microsoft.com/office/officeart/2005/8/layout/vList5"/>
    <dgm:cxn modelId="{2767241A-AE70-4AA3-89C9-050B96354707}" srcId="{4CE8392A-BA73-426F-9947-5022BF10C434}" destId="{4AA0E7DF-66FB-4024-B496-F9DA3FE83D59}" srcOrd="1" destOrd="0" parTransId="{CC075111-8F96-4350-9935-7C4BCD0EE68D}" sibTransId="{5A3A9918-83EE-4E84-B091-DD054931DBF4}"/>
    <dgm:cxn modelId="{E1483224-CF16-41E1-88AD-9051BCB4E4DE}" type="presOf" srcId="{48CEC919-6A32-4360-9D31-7A3C82E316E3}" destId="{4C37274B-1D11-44E3-8C61-FF1C1A04CA28}" srcOrd="0" destOrd="0" presId="urn:microsoft.com/office/officeart/2005/8/layout/vList5"/>
    <dgm:cxn modelId="{34DC9CFC-3BE4-4461-9FFB-7F5A50BB7A0D}" srcId="{4CE8392A-BA73-426F-9947-5022BF10C434}" destId="{878969D5-EB4E-450B-B54E-04011FCA42E4}" srcOrd="2" destOrd="0" parTransId="{F9F3BC34-01B2-4D0F-8617-CD9D05467D81}" sibTransId="{5A2121F5-2385-43BA-BF29-1AAAD9F8D199}"/>
    <dgm:cxn modelId="{CC7A68FB-6DA2-49AC-977D-230332C7354B}" srcId="{4AF8A1D4-1EA7-4374-90A5-58D0AAD724D6}" destId="{48CEC919-6A32-4360-9D31-7A3C82E316E3}" srcOrd="0" destOrd="0" parTransId="{DC464AF2-07B1-49A1-BD2F-B14045C1AD27}" sibTransId="{E16F0647-B378-426E-9DDA-877C0DB52D8B}"/>
    <dgm:cxn modelId="{0E764DF4-C209-448E-A3CB-E7CB14D2A00A}" type="presOf" srcId="{DF89814B-3686-4AFE-9221-5AF34B1E2A1A}" destId="{ED059DD4-44B4-487B-AC69-AB5D56ED5535}" srcOrd="0" destOrd="0" presId="urn:microsoft.com/office/officeart/2005/8/layout/vList5"/>
    <dgm:cxn modelId="{1D47AB60-5E38-4993-AB35-89694CAF88DD}" srcId="{4AA0E7DF-66FB-4024-B496-F9DA3FE83D59}" destId="{8C88D70F-964D-4C9A-88A6-D2DEA81C4551}" srcOrd="0" destOrd="0" parTransId="{583675C1-6AEC-4634-AD5F-590761111971}" sibTransId="{E95656EF-4210-4190-BE59-9A83C43BF8BF}"/>
    <dgm:cxn modelId="{8C0E2A08-27CF-4574-AFAC-784976F8F557}" srcId="{4CE8392A-BA73-426F-9947-5022BF10C434}" destId="{4AF8A1D4-1EA7-4374-90A5-58D0AAD724D6}" srcOrd="0" destOrd="0" parTransId="{3DC00936-FB66-49AD-93C9-7A7426078172}" sibTransId="{82805038-9111-4D6F-BF2F-AE768086FD68}"/>
    <dgm:cxn modelId="{CAB646E9-5019-488B-A66C-AEE51E71834E}" type="presOf" srcId="{4AF8A1D4-1EA7-4374-90A5-58D0AAD724D6}" destId="{242D3F7E-4151-46E5-89C8-16955BBAF263}" srcOrd="0" destOrd="0" presId="urn:microsoft.com/office/officeart/2005/8/layout/vList5"/>
    <dgm:cxn modelId="{AE25CD03-B722-4BC4-AF07-7F66C858DCF9}" type="presOf" srcId="{878969D5-EB4E-450B-B54E-04011FCA42E4}" destId="{75B14C1C-201A-476F-A4D0-0C682FE0A1C2}" srcOrd="0" destOrd="0" presId="urn:microsoft.com/office/officeart/2005/8/layout/vList5"/>
    <dgm:cxn modelId="{9F5576D2-D8DA-492B-BC4D-AE0E4894CD1C}" type="presOf" srcId="{8C88D70F-964D-4C9A-88A6-D2DEA81C4551}" destId="{7D74EB8A-D652-48EE-A24A-F3B2EDFD2ABC}" srcOrd="0" destOrd="0" presId="urn:microsoft.com/office/officeart/2005/8/layout/vList5"/>
    <dgm:cxn modelId="{8A9CB53C-2BDB-4AB8-A5E1-DFA5FF459E78}" srcId="{4AF8A1D4-1EA7-4374-90A5-58D0AAD724D6}" destId="{C9852B23-5D7D-45C5-8634-426783167161}" srcOrd="1" destOrd="0" parTransId="{465A8921-EFAC-419E-ADFA-573A74B7D2EC}" sibTransId="{3AAF074D-73A4-4B2E-BEE3-CA03D6BF5340}"/>
    <dgm:cxn modelId="{6BAD4FE6-4D27-4BBA-BB97-311E390A56AD}" srcId="{878969D5-EB4E-450B-B54E-04011FCA42E4}" destId="{DF89814B-3686-4AFE-9221-5AF34B1E2A1A}" srcOrd="0" destOrd="0" parTransId="{39422B2D-A69A-421D-80C1-CAE82F72BAB0}" sibTransId="{CC65DA17-DFEC-4C50-B271-16F4CB7A0A2E}"/>
    <dgm:cxn modelId="{86576403-8861-4332-B0FD-D6B274AB24DE}" type="presParOf" srcId="{6B4EC672-1D5A-4261-95F6-901EF204BF63}" destId="{D5A2430F-4EE4-4F26-A655-4AA6CEBD04B2}" srcOrd="0" destOrd="0" presId="urn:microsoft.com/office/officeart/2005/8/layout/vList5"/>
    <dgm:cxn modelId="{5BCBEA70-0582-4720-93C1-1C34C6806633}" type="presParOf" srcId="{D5A2430F-4EE4-4F26-A655-4AA6CEBD04B2}" destId="{242D3F7E-4151-46E5-89C8-16955BBAF263}" srcOrd="0" destOrd="0" presId="urn:microsoft.com/office/officeart/2005/8/layout/vList5"/>
    <dgm:cxn modelId="{4249452E-CDC5-403F-8FF5-21B7802C7B12}" type="presParOf" srcId="{D5A2430F-4EE4-4F26-A655-4AA6CEBD04B2}" destId="{4C37274B-1D11-44E3-8C61-FF1C1A04CA28}" srcOrd="1" destOrd="0" presId="urn:microsoft.com/office/officeart/2005/8/layout/vList5"/>
    <dgm:cxn modelId="{05CA1508-30FB-4203-8200-3B0CF192DB33}" type="presParOf" srcId="{6B4EC672-1D5A-4261-95F6-901EF204BF63}" destId="{4317C789-595F-42B1-9DE8-0F467CA25F03}" srcOrd="1" destOrd="0" presId="urn:microsoft.com/office/officeart/2005/8/layout/vList5"/>
    <dgm:cxn modelId="{52038BF9-A626-4EC5-A902-97A528FC38AF}" type="presParOf" srcId="{6B4EC672-1D5A-4261-95F6-901EF204BF63}" destId="{379FCF26-E35E-4E1C-842E-7AC59E03632F}" srcOrd="2" destOrd="0" presId="urn:microsoft.com/office/officeart/2005/8/layout/vList5"/>
    <dgm:cxn modelId="{89E6BAB0-B9DB-4C52-A30E-6DD7A277203C}" type="presParOf" srcId="{379FCF26-E35E-4E1C-842E-7AC59E03632F}" destId="{43DBEF9A-6BC3-46D2-87A1-C3BEA7E7FD9B}" srcOrd="0" destOrd="0" presId="urn:microsoft.com/office/officeart/2005/8/layout/vList5"/>
    <dgm:cxn modelId="{BD67FE1C-3B54-4395-8E9F-7B56CC9AC2B3}" type="presParOf" srcId="{379FCF26-E35E-4E1C-842E-7AC59E03632F}" destId="{7D74EB8A-D652-48EE-A24A-F3B2EDFD2ABC}" srcOrd="1" destOrd="0" presId="urn:microsoft.com/office/officeart/2005/8/layout/vList5"/>
    <dgm:cxn modelId="{2B5AF43E-256D-4BF4-87AA-3B61056AB65A}" type="presParOf" srcId="{6B4EC672-1D5A-4261-95F6-901EF204BF63}" destId="{C206127D-6DD9-4FC1-B958-A203EB986548}" srcOrd="3" destOrd="0" presId="urn:microsoft.com/office/officeart/2005/8/layout/vList5"/>
    <dgm:cxn modelId="{3A8E1E27-0BA8-4D56-8B68-A1A5C077DBC0}" type="presParOf" srcId="{6B4EC672-1D5A-4261-95F6-901EF204BF63}" destId="{822F7B91-9452-4032-8743-22920F57305B}" srcOrd="4" destOrd="0" presId="urn:microsoft.com/office/officeart/2005/8/layout/vList5"/>
    <dgm:cxn modelId="{C049C384-F01C-4C05-B2C4-457F3A76FBB5}" type="presParOf" srcId="{822F7B91-9452-4032-8743-22920F57305B}" destId="{75B14C1C-201A-476F-A4D0-0C682FE0A1C2}" srcOrd="0" destOrd="0" presId="urn:microsoft.com/office/officeart/2005/8/layout/vList5"/>
    <dgm:cxn modelId="{DDE68B16-14BD-4B53-963A-F8741C27C0C5}" type="presParOf" srcId="{822F7B91-9452-4032-8743-22920F57305B}" destId="{ED059DD4-44B4-487B-AC69-AB5D56ED553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E8392A-BA73-426F-9947-5022BF10C434}"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4AF8A1D4-1EA7-4374-90A5-58D0AAD724D6}">
      <dgm:prSet phldrT="[Text]"/>
      <dgm:spPr/>
      <dgm:t>
        <a:bodyPr/>
        <a:lstStyle/>
        <a:p>
          <a:r>
            <a:rPr lang="en-US" dirty="0" smtClean="0">
              <a:latin typeface="Calibri" panose="020F0502020204030204" pitchFamily="34" charset="0"/>
              <a:cs typeface="Calibri" panose="020F0502020204030204" pitchFamily="34" charset="0"/>
            </a:rPr>
            <a:t>Software as a Service (</a:t>
          </a:r>
          <a:r>
            <a:rPr lang="en-US" dirty="0" err="1" smtClean="0">
              <a:latin typeface="Calibri" panose="020F0502020204030204" pitchFamily="34" charset="0"/>
              <a:cs typeface="Calibri" panose="020F0502020204030204" pitchFamily="34" charset="0"/>
            </a:rPr>
            <a:t>SaaS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dgm:t>
    </dgm:pt>
    <dgm:pt modelId="{3DC00936-FB66-49AD-93C9-7A7426078172}" type="parTrans" cxnId="{8C0E2A08-27CF-4574-AFAC-784976F8F557}">
      <dgm:prSet/>
      <dgm:spPr/>
      <dgm:t>
        <a:bodyPr/>
        <a:lstStyle/>
        <a:p>
          <a:endParaRPr lang="en-US"/>
        </a:p>
      </dgm:t>
    </dgm:pt>
    <dgm:pt modelId="{82805038-9111-4D6F-BF2F-AE768086FD68}" type="sibTrans" cxnId="{8C0E2A08-27CF-4574-AFAC-784976F8F557}">
      <dgm:prSet/>
      <dgm:spPr/>
      <dgm:t>
        <a:bodyPr/>
        <a:lstStyle/>
        <a:p>
          <a:endParaRPr lang="en-US"/>
        </a:p>
      </dgm:t>
    </dgm:pt>
    <dgm:pt modelId="{4AA0E7DF-66FB-4024-B496-F9DA3FE83D59}">
      <dgm:prSet phldrT="[Text]"/>
      <dgm:spPr/>
      <dgm:t>
        <a:bodyPr/>
        <a:lstStyle/>
        <a:p>
          <a:r>
            <a:rPr lang="en-US" dirty="0" smtClean="0">
              <a:latin typeface="Calibri" panose="020F0502020204030204" pitchFamily="34" charset="0"/>
              <a:cs typeface="Calibri" panose="020F0502020204030204" pitchFamily="34" charset="0"/>
            </a:rPr>
            <a:t>Platform as a Service (</a:t>
          </a:r>
          <a:r>
            <a:rPr lang="en-US" dirty="0" err="1" smtClean="0">
              <a:latin typeface="Calibri" panose="020F0502020204030204" pitchFamily="34" charset="0"/>
              <a:cs typeface="Calibri" panose="020F0502020204030204" pitchFamily="34" charset="0"/>
            </a:rPr>
            <a:t>PaaS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dgm:t>
    </dgm:pt>
    <dgm:pt modelId="{CC075111-8F96-4350-9935-7C4BCD0EE68D}" type="parTrans" cxnId="{2767241A-AE70-4AA3-89C9-050B96354707}">
      <dgm:prSet/>
      <dgm:spPr/>
      <dgm:t>
        <a:bodyPr/>
        <a:lstStyle/>
        <a:p>
          <a:endParaRPr lang="en-US"/>
        </a:p>
      </dgm:t>
    </dgm:pt>
    <dgm:pt modelId="{5A3A9918-83EE-4E84-B091-DD054931DBF4}" type="sibTrans" cxnId="{2767241A-AE70-4AA3-89C9-050B96354707}">
      <dgm:prSet/>
      <dgm:spPr/>
      <dgm:t>
        <a:bodyPr/>
        <a:lstStyle/>
        <a:p>
          <a:endParaRPr lang="en-US"/>
        </a:p>
      </dgm:t>
    </dgm:pt>
    <dgm:pt modelId="{878969D5-EB4E-450B-B54E-04011FCA42E4}">
      <dgm:prSet phldrT="[Text]"/>
      <dgm:spPr/>
      <dgm:t>
        <a:bodyPr/>
        <a:lstStyle/>
        <a:p>
          <a:r>
            <a:rPr lang="en-US" dirty="0" smtClean="0">
              <a:latin typeface="Calibri" panose="020F0502020204030204" pitchFamily="34" charset="0"/>
              <a:cs typeface="Calibri" panose="020F0502020204030204" pitchFamily="34" charset="0"/>
            </a:rPr>
            <a:t>Infrastructure as a Service (</a:t>
          </a:r>
          <a:r>
            <a:rPr lang="en-US" dirty="0" err="1" smtClean="0">
              <a:latin typeface="Calibri" panose="020F0502020204030204" pitchFamily="34" charset="0"/>
              <a:cs typeface="Calibri" panose="020F0502020204030204" pitchFamily="34" charset="0"/>
            </a:rPr>
            <a:t>IaaS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dgm:t>
    </dgm:pt>
    <dgm:pt modelId="{F9F3BC34-01B2-4D0F-8617-CD9D05467D81}" type="parTrans" cxnId="{34DC9CFC-3BE4-4461-9FFB-7F5A50BB7A0D}">
      <dgm:prSet/>
      <dgm:spPr/>
      <dgm:t>
        <a:bodyPr/>
        <a:lstStyle/>
        <a:p>
          <a:endParaRPr lang="en-US"/>
        </a:p>
      </dgm:t>
    </dgm:pt>
    <dgm:pt modelId="{5A2121F5-2385-43BA-BF29-1AAAD9F8D199}" type="sibTrans" cxnId="{34DC9CFC-3BE4-4461-9FFB-7F5A50BB7A0D}">
      <dgm:prSet/>
      <dgm:spPr/>
      <dgm:t>
        <a:bodyPr/>
        <a:lstStyle/>
        <a:p>
          <a:endParaRPr lang="en-US"/>
        </a:p>
      </dgm:t>
    </dgm:pt>
    <dgm:pt modelId="{DF89814B-3686-4AFE-9221-5AF34B1E2A1A}">
      <dgm:prSet phldrT="[Text]" custT="1"/>
      <dgm:spPr/>
      <dgm:t>
        <a:bodyPr/>
        <a:lstStyle/>
        <a:p>
          <a:endParaRPr lang="en-US" sz="1200" dirty="0"/>
        </a:p>
      </dgm:t>
    </dgm:pt>
    <dgm:pt modelId="{CC65DA17-DFEC-4C50-B271-16F4CB7A0A2E}" type="sibTrans" cxnId="{6BAD4FE6-4D27-4BBA-BB97-311E390A56AD}">
      <dgm:prSet/>
      <dgm:spPr/>
      <dgm:t>
        <a:bodyPr/>
        <a:lstStyle/>
        <a:p>
          <a:endParaRPr lang="en-US"/>
        </a:p>
      </dgm:t>
    </dgm:pt>
    <dgm:pt modelId="{39422B2D-A69A-421D-80C1-CAE82F72BAB0}" type="parTrans" cxnId="{6BAD4FE6-4D27-4BBA-BB97-311E390A56AD}">
      <dgm:prSet/>
      <dgm:spPr/>
      <dgm:t>
        <a:bodyPr/>
        <a:lstStyle/>
        <a:p>
          <a:endParaRPr lang="en-US"/>
        </a:p>
      </dgm:t>
    </dgm:pt>
    <dgm:pt modelId="{8C88D70F-964D-4C9A-88A6-D2DEA81C4551}">
      <dgm:prSet phldrT="[Text]" custT="1"/>
      <dgm:spPr/>
      <dgm:t>
        <a:bodyPr/>
        <a:lstStyle/>
        <a:p>
          <a:endParaRPr lang="en-US" sz="1600" dirty="0"/>
        </a:p>
      </dgm:t>
    </dgm:pt>
    <dgm:pt modelId="{E95656EF-4210-4190-BE59-9A83C43BF8BF}" type="sibTrans" cxnId="{1D47AB60-5E38-4993-AB35-89694CAF88DD}">
      <dgm:prSet/>
      <dgm:spPr/>
      <dgm:t>
        <a:bodyPr/>
        <a:lstStyle/>
        <a:p>
          <a:endParaRPr lang="en-US"/>
        </a:p>
      </dgm:t>
    </dgm:pt>
    <dgm:pt modelId="{583675C1-6AEC-4634-AD5F-590761111971}" type="parTrans" cxnId="{1D47AB60-5E38-4993-AB35-89694CAF88DD}">
      <dgm:prSet/>
      <dgm:spPr/>
      <dgm:t>
        <a:bodyPr/>
        <a:lstStyle/>
        <a:p>
          <a:endParaRPr lang="en-US"/>
        </a:p>
      </dgm:t>
    </dgm:pt>
    <dgm:pt modelId="{C9852B23-5D7D-45C5-8634-426783167161}">
      <dgm:prSet phldrT="[Text]"/>
      <dgm:spPr/>
      <dgm:t>
        <a:bodyPr/>
        <a:lstStyle/>
        <a:p>
          <a:endParaRPr lang="en-US" sz="1200" dirty="0"/>
        </a:p>
      </dgm:t>
    </dgm:pt>
    <dgm:pt modelId="{3AAF074D-73A4-4B2E-BEE3-CA03D6BF5340}" type="sibTrans" cxnId="{8A9CB53C-2BDB-4AB8-A5E1-DFA5FF459E78}">
      <dgm:prSet/>
      <dgm:spPr/>
      <dgm:t>
        <a:bodyPr/>
        <a:lstStyle/>
        <a:p>
          <a:endParaRPr lang="en-US"/>
        </a:p>
      </dgm:t>
    </dgm:pt>
    <dgm:pt modelId="{465A8921-EFAC-419E-ADFA-573A74B7D2EC}" type="parTrans" cxnId="{8A9CB53C-2BDB-4AB8-A5E1-DFA5FF459E78}">
      <dgm:prSet/>
      <dgm:spPr/>
      <dgm:t>
        <a:bodyPr/>
        <a:lstStyle/>
        <a:p>
          <a:endParaRPr lang="en-US"/>
        </a:p>
      </dgm:t>
    </dgm:pt>
    <dgm:pt modelId="{48CEC919-6A32-4360-9D31-7A3C82E316E3}">
      <dgm:prSet phldrT="[Text]"/>
      <dgm:spPr/>
      <dgm:t>
        <a:bodyPr/>
        <a:lstStyle/>
        <a:p>
          <a:endParaRPr lang="en-US" sz="1200" dirty="0"/>
        </a:p>
      </dgm:t>
    </dgm:pt>
    <dgm:pt modelId="{E16F0647-B378-426E-9DDA-877C0DB52D8B}" type="sibTrans" cxnId="{CC7A68FB-6DA2-49AC-977D-230332C7354B}">
      <dgm:prSet/>
      <dgm:spPr/>
      <dgm:t>
        <a:bodyPr/>
        <a:lstStyle/>
        <a:p>
          <a:endParaRPr lang="en-US"/>
        </a:p>
      </dgm:t>
    </dgm:pt>
    <dgm:pt modelId="{DC464AF2-07B1-49A1-BD2F-B14045C1AD27}" type="parTrans" cxnId="{CC7A68FB-6DA2-49AC-977D-230332C7354B}">
      <dgm:prSet/>
      <dgm:spPr/>
      <dgm:t>
        <a:bodyPr/>
        <a:lstStyle/>
        <a:p>
          <a:endParaRPr lang="en-US"/>
        </a:p>
      </dgm:t>
    </dgm:pt>
    <dgm:pt modelId="{6B4EC672-1D5A-4261-95F6-901EF204BF63}" type="pres">
      <dgm:prSet presAssocID="{4CE8392A-BA73-426F-9947-5022BF10C434}" presName="Name0" presStyleCnt="0">
        <dgm:presLayoutVars>
          <dgm:dir/>
          <dgm:animLvl val="lvl"/>
          <dgm:resizeHandles val="exact"/>
        </dgm:presLayoutVars>
      </dgm:prSet>
      <dgm:spPr/>
      <dgm:t>
        <a:bodyPr/>
        <a:lstStyle/>
        <a:p>
          <a:endParaRPr lang="en-US"/>
        </a:p>
      </dgm:t>
    </dgm:pt>
    <dgm:pt modelId="{D5A2430F-4EE4-4F26-A655-4AA6CEBD04B2}" type="pres">
      <dgm:prSet presAssocID="{4AF8A1D4-1EA7-4374-90A5-58D0AAD724D6}" presName="linNode" presStyleCnt="0"/>
      <dgm:spPr/>
    </dgm:pt>
    <dgm:pt modelId="{242D3F7E-4151-46E5-89C8-16955BBAF263}" type="pres">
      <dgm:prSet presAssocID="{4AF8A1D4-1EA7-4374-90A5-58D0AAD724D6}" presName="parentText" presStyleLbl="node1" presStyleIdx="0" presStyleCnt="3" custScaleX="90254">
        <dgm:presLayoutVars>
          <dgm:chMax val="1"/>
          <dgm:bulletEnabled val="1"/>
        </dgm:presLayoutVars>
      </dgm:prSet>
      <dgm:spPr/>
      <dgm:t>
        <a:bodyPr/>
        <a:lstStyle/>
        <a:p>
          <a:endParaRPr lang="en-US"/>
        </a:p>
      </dgm:t>
    </dgm:pt>
    <dgm:pt modelId="{4C37274B-1D11-44E3-8C61-FF1C1A04CA28}" type="pres">
      <dgm:prSet presAssocID="{4AF8A1D4-1EA7-4374-90A5-58D0AAD724D6}" presName="descendantText" presStyleLbl="alignAccFollowNode1" presStyleIdx="0" presStyleCnt="3" custScaleX="105482" custScaleY="124164">
        <dgm:presLayoutVars>
          <dgm:bulletEnabled val="1"/>
        </dgm:presLayoutVars>
      </dgm:prSet>
      <dgm:spPr/>
      <dgm:t>
        <a:bodyPr/>
        <a:lstStyle/>
        <a:p>
          <a:endParaRPr lang="en-US"/>
        </a:p>
      </dgm:t>
    </dgm:pt>
    <dgm:pt modelId="{4317C789-595F-42B1-9DE8-0F467CA25F03}" type="pres">
      <dgm:prSet presAssocID="{82805038-9111-4D6F-BF2F-AE768086FD68}" presName="sp" presStyleCnt="0"/>
      <dgm:spPr/>
    </dgm:pt>
    <dgm:pt modelId="{379FCF26-E35E-4E1C-842E-7AC59E03632F}" type="pres">
      <dgm:prSet presAssocID="{4AA0E7DF-66FB-4024-B496-F9DA3FE83D59}" presName="linNode" presStyleCnt="0"/>
      <dgm:spPr/>
    </dgm:pt>
    <dgm:pt modelId="{43DBEF9A-6BC3-46D2-87A1-C3BEA7E7FD9B}" type="pres">
      <dgm:prSet presAssocID="{4AA0E7DF-66FB-4024-B496-F9DA3FE83D59}" presName="parentText" presStyleLbl="node1" presStyleIdx="1" presStyleCnt="3" custScaleX="90059">
        <dgm:presLayoutVars>
          <dgm:chMax val="1"/>
          <dgm:bulletEnabled val="1"/>
        </dgm:presLayoutVars>
      </dgm:prSet>
      <dgm:spPr/>
      <dgm:t>
        <a:bodyPr/>
        <a:lstStyle/>
        <a:p>
          <a:endParaRPr lang="en-US"/>
        </a:p>
      </dgm:t>
    </dgm:pt>
    <dgm:pt modelId="{7D74EB8A-D652-48EE-A24A-F3B2EDFD2ABC}" type="pres">
      <dgm:prSet presAssocID="{4AA0E7DF-66FB-4024-B496-F9DA3FE83D59}" presName="descendantText" presStyleLbl="alignAccFollowNode1" presStyleIdx="1" presStyleCnt="3" custScaleX="106012">
        <dgm:presLayoutVars>
          <dgm:bulletEnabled val="1"/>
        </dgm:presLayoutVars>
      </dgm:prSet>
      <dgm:spPr/>
      <dgm:t>
        <a:bodyPr/>
        <a:lstStyle/>
        <a:p>
          <a:endParaRPr lang="en-US"/>
        </a:p>
      </dgm:t>
    </dgm:pt>
    <dgm:pt modelId="{C206127D-6DD9-4FC1-B958-A203EB986548}" type="pres">
      <dgm:prSet presAssocID="{5A3A9918-83EE-4E84-B091-DD054931DBF4}" presName="sp" presStyleCnt="0"/>
      <dgm:spPr/>
    </dgm:pt>
    <dgm:pt modelId="{822F7B91-9452-4032-8743-22920F57305B}" type="pres">
      <dgm:prSet presAssocID="{878969D5-EB4E-450B-B54E-04011FCA42E4}" presName="linNode" presStyleCnt="0"/>
      <dgm:spPr/>
    </dgm:pt>
    <dgm:pt modelId="{75B14C1C-201A-476F-A4D0-0C682FE0A1C2}" type="pres">
      <dgm:prSet presAssocID="{878969D5-EB4E-450B-B54E-04011FCA42E4}" presName="parentText" presStyleLbl="node1" presStyleIdx="2" presStyleCnt="3" custScaleX="90100">
        <dgm:presLayoutVars>
          <dgm:chMax val="1"/>
          <dgm:bulletEnabled val="1"/>
        </dgm:presLayoutVars>
      </dgm:prSet>
      <dgm:spPr/>
      <dgm:t>
        <a:bodyPr/>
        <a:lstStyle/>
        <a:p>
          <a:endParaRPr lang="en-US"/>
        </a:p>
      </dgm:t>
    </dgm:pt>
    <dgm:pt modelId="{ED059DD4-44B4-487B-AC69-AB5D56ED5535}" type="pres">
      <dgm:prSet presAssocID="{878969D5-EB4E-450B-B54E-04011FCA42E4}" presName="descendantText" presStyleLbl="alignAccFollowNode1" presStyleIdx="2" presStyleCnt="3" custScaleX="105424" custLinFactNeighborX="-97" custLinFactNeighborY="2790">
        <dgm:presLayoutVars>
          <dgm:bulletEnabled val="1"/>
        </dgm:presLayoutVars>
      </dgm:prSet>
      <dgm:spPr/>
      <dgm:t>
        <a:bodyPr/>
        <a:lstStyle/>
        <a:p>
          <a:endParaRPr lang="en-US"/>
        </a:p>
      </dgm:t>
    </dgm:pt>
  </dgm:ptLst>
  <dgm:cxnLst>
    <dgm:cxn modelId="{5F93EEDC-130E-4683-9BC8-66015258F4FD}" type="presOf" srcId="{4AA0E7DF-66FB-4024-B496-F9DA3FE83D59}" destId="{43DBEF9A-6BC3-46D2-87A1-C3BEA7E7FD9B}" srcOrd="0" destOrd="0" presId="urn:microsoft.com/office/officeart/2005/8/layout/vList5"/>
    <dgm:cxn modelId="{60707D95-07C2-4A7B-97F1-69B78BB4957D}" type="presOf" srcId="{4AF8A1D4-1EA7-4374-90A5-58D0AAD724D6}" destId="{242D3F7E-4151-46E5-89C8-16955BBAF263}" srcOrd="0" destOrd="0" presId="urn:microsoft.com/office/officeart/2005/8/layout/vList5"/>
    <dgm:cxn modelId="{2767241A-AE70-4AA3-89C9-050B96354707}" srcId="{4CE8392A-BA73-426F-9947-5022BF10C434}" destId="{4AA0E7DF-66FB-4024-B496-F9DA3FE83D59}" srcOrd="1" destOrd="0" parTransId="{CC075111-8F96-4350-9935-7C4BCD0EE68D}" sibTransId="{5A3A9918-83EE-4E84-B091-DD054931DBF4}"/>
    <dgm:cxn modelId="{34DC9CFC-3BE4-4461-9FFB-7F5A50BB7A0D}" srcId="{4CE8392A-BA73-426F-9947-5022BF10C434}" destId="{878969D5-EB4E-450B-B54E-04011FCA42E4}" srcOrd="2" destOrd="0" parTransId="{F9F3BC34-01B2-4D0F-8617-CD9D05467D81}" sibTransId="{5A2121F5-2385-43BA-BF29-1AAAD9F8D199}"/>
    <dgm:cxn modelId="{CC7A68FB-6DA2-49AC-977D-230332C7354B}" srcId="{4AF8A1D4-1EA7-4374-90A5-58D0AAD724D6}" destId="{48CEC919-6A32-4360-9D31-7A3C82E316E3}" srcOrd="0" destOrd="0" parTransId="{DC464AF2-07B1-49A1-BD2F-B14045C1AD27}" sibTransId="{E16F0647-B378-426E-9DDA-877C0DB52D8B}"/>
    <dgm:cxn modelId="{013ABD80-500A-4F5B-B7B1-6F1A2B32868D}" type="presOf" srcId="{878969D5-EB4E-450B-B54E-04011FCA42E4}" destId="{75B14C1C-201A-476F-A4D0-0C682FE0A1C2}" srcOrd="0" destOrd="0" presId="urn:microsoft.com/office/officeart/2005/8/layout/vList5"/>
    <dgm:cxn modelId="{1D47AB60-5E38-4993-AB35-89694CAF88DD}" srcId="{4AA0E7DF-66FB-4024-B496-F9DA3FE83D59}" destId="{8C88D70F-964D-4C9A-88A6-D2DEA81C4551}" srcOrd="0" destOrd="0" parTransId="{583675C1-6AEC-4634-AD5F-590761111971}" sibTransId="{E95656EF-4210-4190-BE59-9A83C43BF8BF}"/>
    <dgm:cxn modelId="{8C0E2A08-27CF-4574-AFAC-784976F8F557}" srcId="{4CE8392A-BA73-426F-9947-5022BF10C434}" destId="{4AF8A1D4-1EA7-4374-90A5-58D0AAD724D6}" srcOrd="0" destOrd="0" parTransId="{3DC00936-FB66-49AD-93C9-7A7426078172}" sibTransId="{82805038-9111-4D6F-BF2F-AE768086FD68}"/>
    <dgm:cxn modelId="{F3B5A773-FD49-4270-886D-B5171413B5B2}" type="presOf" srcId="{48CEC919-6A32-4360-9D31-7A3C82E316E3}" destId="{4C37274B-1D11-44E3-8C61-FF1C1A04CA28}" srcOrd="0" destOrd="0" presId="urn:microsoft.com/office/officeart/2005/8/layout/vList5"/>
    <dgm:cxn modelId="{43C806A3-CB4A-4FE4-800C-62DE9696C4A2}" type="presOf" srcId="{DF89814B-3686-4AFE-9221-5AF34B1E2A1A}" destId="{ED059DD4-44B4-487B-AC69-AB5D56ED5535}" srcOrd="0" destOrd="0" presId="urn:microsoft.com/office/officeart/2005/8/layout/vList5"/>
    <dgm:cxn modelId="{8BB63ABA-F0E6-41CC-9DB7-BD8BA554951E}" type="presOf" srcId="{4CE8392A-BA73-426F-9947-5022BF10C434}" destId="{6B4EC672-1D5A-4261-95F6-901EF204BF63}" srcOrd="0" destOrd="0" presId="urn:microsoft.com/office/officeart/2005/8/layout/vList5"/>
    <dgm:cxn modelId="{8A9CB53C-2BDB-4AB8-A5E1-DFA5FF459E78}" srcId="{4AF8A1D4-1EA7-4374-90A5-58D0AAD724D6}" destId="{C9852B23-5D7D-45C5-8634-426783167161}" srcOrd="1" destOrd="0" parTransId="{465A8921-EFAC-419E-ADFA-573A74B7D2EC}" sibTransId="{3AAF074D-73A4-4B2E-BEE3-CA03D6BF5340}"/>
    <dgm:cxn modelId="{6BAD4FE6-4D27-4BBA-BB97-311E390A56AD}" srcId="{878969D5-EB4E-450B-B54E-04011FCA42E4}" destId="{DF89814B-3686-4AFE-9221-5AF34B1E2A1A}" srcOrd="0" destOrd="0" parTransId="{39422B2D-A69A-421D-80C1-CAE82F72BAB0}" sibTransId="{CC65DA17-DFEC-4C50-B271-16F4CB7A0A2E}"/>
    <dgm:cxn modelId="{EBE97592-3BCF-4443-829E-80637E6D252E}" type="presOf" srcId="{C9852B23-5D7D-45C5-8634-426783167161}" destId="{4C37274B-1D11-44E3-8C61-FF1C1A04CA28}" srcOrd="0" destOrd="1" presId="urn:microsoft.com/office/officeart/2005/8/layout/vList5"/>
    <dgm:cxn modelId="{BE3B3084-442A-4BB8-86C8-0882A1A7E650}" type="presOf" srcId="{8C88D70F-964D-4C9A-88A6-D2DEA81C4551}" destId="{7D74EB8A-D652-48EE-A24A-F3B2EDFD2ABC}" srcOrd="0" destOrd="0" presId="urn:microsoft.com/office/officeart/2005/8/layout/vList5"/>
    <dgm:cxn modelId="{48082102-CFF1-4BB7-9FF1-A350612E2774}" type="presParOf" srcId="{6B4EC672-1D5A-4261-95F6-901EF204BF63}" destId="{D5A2430F-4EE4-4F26-A655-4AA6CEBD04B2}" srcOrd="0" destOrd="0" presId="urn:microsoft.com/office/officeart/2005/8/layout/vList5"/>
    <dgm:cxn modelId="{80B3C4BB-AAF7-4939-B240-4A03E484EB0A}" type="presParOf" srcId="{D5A2430F-4EE4-4F26-A655-4AA6CEBD04B2}" destId="{242D3F7E-4151-46E5-89C8-16955BBAF263}" srcOrd="0" destOrd="0" presId="urn:microsoft.com/office/officeart/2005/8/layout/vList5"/>
    <dgm:cxn modelId="{0E913D08-5FF1-4AB4-B86B-7D97592B9F52}" type="presParOf" srcId="{D5A2430F-4EE4-4F26-A655-4AA6CEBD04B2}" destId="{4C37274B-1D11-44E3-8C61-FF1C1A04CA28}" srcOrd="1" destOrd="0" presId="urn:microsoft.com/office/officeart/2005/8/layout/vList5"/>
    <dgm:cxn modelId="{39BCA3C5-F268-45A1-A07F-51743B5D37A0}" type="presParOf" srcId="{6B4EC672-1D5A-4261-95F6-901EF204BF63}" destId="{4317C789-595F-42B1-9DE8-0F467CA25F03}" srcOrd="1" destOrd="0" presId="urn:microsoft.com/office/officeart/2005/8/layout/vList5"/>
    <dgm:cxn modelId="{E65E166E-8E92-4E43-AA8E-0CCF3D78229F}" type="presParOf" srcId="{6B4EC672-1D5A-4261-95F6-901EF204BF63}" destId="{379FCF26-E35E-4E1C-842E-7AC59E03632F}" srcOrd="2" destOrd="0" presId="urn:microsoft.com/office/officeart/2005/8/layout/vList5"/>
    <dgm:cxn modelId="{08CA35F5-FD28-4B11-BD7B-0C25F7891B35}" type="presParOf" srcId="{379FCF26-E35E-4E1C-842E-7AC59E03632F}" destId="{43DBEF9A-6BC3-46D2-87A1-C3BEA7E7FD9B}" srcOrd="0" destOrd="0" presId="urn:microsoft.com/office/officeart/2005/8/layout/vList5"/>
    <dgm:cxn modelId="{AEF610F5-804C-4588-B29C-17C4EA4F4B1C}" type="presParOf" srcId="{379FCF26-E35E-4E1C-842E-7AC59E03632F}" destId="{7D74EB8A-D652-48EE-A24A-F3B2EDFD2ABC}" srcOrd="1" destOrd="0" presId="urn:microsoft.com/office/officeart/2005/8/layout/vList5"/>
    <dgm:cxn modelId="{F2AB4F74-A55E-4870-866B-5FA606074B2F}" type="presParOf" srcId="{6B4EC672-1D5A-4261-95F6-901EF204BF63}" destId="{C206127D-6DD9-4FC1-B958-A203EB986548}" srcOrd="3" destOrd="0" presId="urn:microsoft.com/office/officeart/2005/8/layout/vList5"/>
    <dgm:cxn modelId="{C92E3CC3-20F2-43CF-A3BC-D2584294235D}" type="presParOf" srcId="{6B4EC672-1D5A-4261-95F6-901EF204BF63}" destId="{822F7B91-9452-4032-8743-22920F57305B}" srcOrd="4" destOrd="0" presId="urn:microsoft.com/office/officeart/2005/8/layout/vList5"/>
    <dgm:cxn modelId="{C96830CE-EEB4-40FC-BD58-6121215E9464}" type="presParOf" srcId="{822F7B91-9452-4032-8743-22920F57305B}" destId="{75B14C1C-201A-476F-A4D0-0C682FE0A1C2}" srcOrd="0" destOrd="0" presId="urn:microsoft.com/office/officeart/2005/8/layout/vList5"/>
    <dgm:cxn modelId="{487B5312-D603-480C-A83A-96C521C3B800}" type="presParOf" srcId="{822F7B91-9452-4032-8743-22920F57305B}" destId="{ED059DD4-44B4-487B-AC69-AB5D56ED553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7274B-1D11-44E3-8C61-FF1C1A04CA28}">
      <dsp:nvSpPr>
        <dsp:cNvPr id="0" name=""/>
        <dsp:cNvSpPr/>
      </dsp:nvSpPr>
      <dsp:spPr>
        <a:xfrm rot="5400000">
          <a:off x="5126425" y="-2200849"/>
          <a:ext cx="1105056" cy="5787204"/>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US" sz="1800" kern="1200" dirty="0" smtClean="0">
              <a:latin typeface="Calibri" panose="020F0502020204030204" pitchFamily="34" charset="0"/>
              <a:cs typeface="Calibri" panose="020F0502020204030204" pitchFamily="34" charset="0"/>
            </a:rPr>
            <a:t>SaaS is a software delivery methodology that provides  licensed multi-tenant access to software and its functions remotely as a Web-based service. </a:t>
          </a:r>
          <a:endParaRPr lang="en-US" sz="1800" kern="1200" dirty="0">
            <a:latin typeface="Calibri" panose="020F0502020204030204" pitchFamily="34" charset="0"/>
            <a:cs typeface="Calibri" panose="020F0502020204030204" pitchFamily="34" charset="0"/>
          </a:endParaRPr>
        </a:p>
        <a:p>
          <a:pPr marL="114300" lvl="1" indent="-114300" algn="l" defTabSz="533400">
            <a:lnSpc>
              <a:spcPct val="90000"/>
            </a:lnSpc>
            <a:spcBef>
              <a:spcPct val="0"/>
            </a:spcBef>
            <a:spcAft>
              <a:spcPct val="15000"/>
            </a:spcAft>
            <a:buChar char="••"/>
          </a:pPr>
          <a:endParaRPr lang="en-US" sz="1200" kern="1200" dirty="0">
            <a:latin typeface="Calibri" panose="020F0502020204030204" pitchFamily="34" charset="0"/>
            <a:cs typeface="Calibri" panose="020F0502020204030204" pitchFamily="34" charset="0"/>
          </a:endParaRPr>
        </a:p>
      </dsp:txBody>
      <dsp:txXfrm rot="-5400000">
        <a:off x="2785351" y="194169"/>
        <a:ext cx="5733260" cy="997168"/>
      </dsp:txXfrm>
    </dsp:sp>
    <dsp:sp modelId="{242D3F7E-4151-46E5-89C8-16955BBAF263}">
      <dsp:nvSpPr>
        <dsp:cNvPr id="0" name=""/>
        <dsp:cNvSpPr/>
      </dsp:nvSpPr>
      <dsp:spPr>
        <a:xfrm>
          <a:off x="3" y="2092"/>
          <a:ext cx="2785348" cy="1381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Software as a Service (SaaS)</a:t>
          </a:r>
          <a:endParaRPr lang="en-US" sz="2800" kern="1200" dirty="0">
            <a:latin typeface="Calibri" panose="020F0502020204030204" pitchFamily="34" charset="0"/>
            <a:cs typeface="Calibri" panose="020F0502020204030204" pitchFamily="34" charset="0"/>
          </a:endParaRPr>
        </a:p>
      </dsp:txBody>
      <dsp:txXfrm>
        <a:off x="67433" y="69522"/>
        <a:ext cx="2650488" cy="1246460"/>
      </dsp:txXfrm>
    </dsp:sp>
    <dsp:sp modelId="{7D74EB8A-D652-48EE-A24A-F3B2EDFD2ABC}">
      <dsp:nvSpPr>
        <dsp:cNvPr id="0" name=""/>
        <dsp:cNvSpPr/>
      </dsp:nvSpPr>
      <dsp:spPr>
        <a:xfrm rot="5400000">
          <a:off x="5118284" y="-756481"/>
          <a:ext cx="1105056" cy="5799243"/>
        </a:xfrm>
        <a:prstGeom prst="round2SameRect">
          <a:avLst/>
        </a:prstGeom>
        <a:solidFill>
          <a:schemeClr val="accent5">
            <a:tint val="40000"/>
            <a:alpha val="90000"/>
            <a:hueOff val="-1188283"/>
            <a:satOff val="-2029"/>
            <a:lumOff val="-6144"/>
            <a:alphaOff val="0"/>
          </a:schemeClr>
        </a:solidFill>
        <a:ln w="9525" cap="flat" cmpd="sng" algn="ctr">
          <a:solidFill>
            <a:schemeClr val="accent5">
              <a:tint val="40000"/>
              <a:alpha val="90000"/>
              <a:hueOff val="-1188283"/>
              <a:satOff val="-2029"/>
              <a:lumOff val="-614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Calibri" panose="020F0502020204030204" pitchFamily="34" charset="0"/>
              <a:cs typeface="Calibri" panose="020F0502020204030204" pitchFamily="34" charset="0"/>
            </a:rPr>
            <a:t>PaaS provides all of the facilities required to support the complete life cycle of building and delivering web applications and services entirely from the Internet.</a:t>
          </a:r>
          <a:endParaRPr lang="en-US" sz="1800" kern="1200" dirty="0">
            <a:latin typeface="Calibri" panose="020F0502020204030204" pitchFamily="34" charset="0"/>
            <a:cs typeface="Calibri" panose="020F0502020204030204" pitchFamily="34" charset="0"/>
          </a:endParaRPr>
        </a:p>
      </dsp:txBody>
      <dsp:txXfrm rot="-5400000">
        <a:off x="2771191" y="1644556"/>
        <a:ext cx="5745299" cy="997168"/>
      </dsp:txXfrm>
    </dsp:sp>
    <dsp:sp modelId="{43DBEF9A-6BC3-46D2-87A1-C3BEA7E7FD9B}">
      <dsp:nvSpPr>
        <dsp:cNvPr id="0" name=""/>
        <dsp:cNvSpPr/>
      </dsp:nvSpPr>
      <dsp:spPr>
        <a:xfrm>
          <a:off x="3" y="1452479"/>
          <a:ext cx="2771187" cy="1381320"/>
        </a:xfrm>
        <a:prstGeom prst="roundRect">
          <a:avLst/>
        </a:prstGeom>
        <a:gradFill rotWithShape="0">
          <a:gsLst>
            <a:gs pos="0">
              <a:schemeClr val="accent5">
                <a:hueOff val="-1200013"/>
                <a:satOff val="25796"/>
                <a:lumOff val="-27548"/>
                <a:alphaOff val="0"/>
                <a:shade val="51000"/>
                <a:satMod val="130000"/>
              </a:schemeClr>
            </a:gs>
            <a:gs pos="80000">
              <a:schemeClr val="accent5">
                <a:hueOff val="-1200013"/>
                <a:satOff val="25796"/>
                <a:lumOff val="-27548"/>
                <a:alphaOff val="0"/>
                <a:shade val="93000"/>
                <a:satMod val="130000"/>
              </a:schemeClr>
            </a:gs>
            <a:gs pos="100000">
              <a:schemeClr val="accent5">
                <a:hueOff val="-1200013"/>
                <a:satOff val="25796"/>
                <a:lumOff val="-275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Platform as a Service (PaaS)</a:t>
          </a:r>
          <a:endParaRPr lang="en-US" sz="2800" kern="1200" dirty="0">
            <a:latin typeface="Calibri" panose="020F0502020204030204" pitchFamily="34" charset="0"/>
            <a:cs typeface="Calibri" panose="020F0502020204030204" pitchFamily="34" charset="0"/>
          </a:endParaRPr>
        </a:p>
      </dsp:txBody>
      <dsp:txXfrm>
        <a:off x="67433" y="1519909"/>
        <a:ext cx="2636327" cy="1246460"/>
      </dsp:txXfrm>
    </dsp:sp>
    <dsp:sp modelId="{ED059DD4-44B4-487B-AC69-AB5D56ED5535}">
      <dsp:nvSpPr>
        <dsp:cNvPr id="0" name=""/>
        <dsp:cNvSpPr/>
      </dsp:nvSpPr>
      <dsp:spPr>
        <a:xfrm rot="5400000">
          <a:off x="5117088" y="732346"/>
          <a:ext cx="1105056" cy="5784022"/>
        </a:xfrm>
        <a:prstGeom prst="round2SameRect">
          <a:avLst/>
        </a:prstGeom>
        <a:solidFill>
          <a:schemeClr val="accent5">
            <a:tint val="40000"/>
            <a:alpha val="90000"/>
            <a:hueOff val="-2376566"/>
            <a:satOff val="-4057"/>
            <a:lumOff val="-12288"/>
            <a:alphaOff val="0"/>
          </a:schemeClr>
        </a:solidFill>
        <a:ln w="9525" cap="flat" cmpd="sng" algn="ctr">
          <a:solidFill>
            <a:schemeClr val="accent5">
              <a:tint val="40000"/>
              <a:alpha val="90000"/>
              <a:hueOff val="-2376566"/>
              <a:satOff val="-4057"/>
              <a:lumOff val="-1228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Calibri" panose="020F0502020204030204" pitchFamily="34" charset="0"/>
              <a:cs typeface="Calibri" panose="020F0502020204030204" pitchFamily="34" charset="0"/>
            </a:rPr>
            <a:t>IaaS is the delivery of technology infrastructure as an on demand scalable service.</a:t>
          </a:r>
          <a:endParaRPr lang="en-US" sz="1800" kern="1200" dirty="0">
            <a:latin typeface="Calibri" panose="020F0502020204030204" pitchFamily="34" charset="0"/>
            <a:cs typeface="Calibri" panose="020F0502020204030204" pitchFamily="34" charset="0"/>
          </a:endParaRPr>
        </a:p>
      </dsp:txBody>
      <dsp:txXfrm rot="-5400000">
        <a:off x="2777605" y="3125773"/>
        <a:ext cx="5730078" cy="997168"/>
      </dsp:txXfrm>
    </dsp:sp>
    <dsp:sp modelId="{75B14C1C-201A-476F-A4D0-0C682FE0A1C2}">
      <dsp:nvSpPr>
        <dsp:cNvPr id="0" name=""/>
        <dsp:cNvSpPr/>
      </dsp:nvSpPr>
      <dsp:spPr>
        <a:xfrm>
          <a:off x="3" y="2902866"/>
          <a:ext cx="2780595" cy="1381320"/>
        </a:xfrm>
        <a:prstGeom prst="roundRect">
          <a:avLst/>
        </a:prstGeom>
        <a:gradFill rotWithShape="0">
          <a:gsLst>
            <a:gs pos="0">
              <a:schemeClr val="accent5">
                <a:hueOff val="-2400026"/>
                <a:satOff val="51591"/>
                <a:lumOff val="-55096"/>
                <a:alphaOff val="0"/>
                <a:shade val="51000"/>
                <a:satMod val="130000"/>
              </a:schemeClr>
            </a:gs>
            <a:gs pos="80000">
              <a:schemeClr val="accent5">
                <a:hueOff val="-2400026"/>
                <a:satOff val="51591"/>
                <a:lumOff val="-55096"/>
                <a:alphaOff val="0"/>
                <a:shade val="93000"/>
                <a:satMod val="130000"/>
              </a:schemeClr>
            </a:gs>
            <a:gs pos="100000">
              <a:schemeClr val="accent5">
                <a:hueOff val="-2400026"/>
                <a:satOff val="51591"/>
                <a:lumOff val="-550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Infrastructure as a Service (</a:t>
          </a:r>
          <a:r>
            <a:rPr lang="en-US" sz="2800" kern="1200" dirty="0" err="1" smtClean="0">
              <a:latin typeface="Calibri" panose="020F0502020204030204" pitchFamily="34" charset="0"/>
              <a:cs typeface="Calibri" panose="020F0502020204030204" pitchFamily="34" charset="0"/>
            </a:rPr>
            <a:t>IaaS</a:t>
          </a:r>
          <a:r>
            <a:rPr lang="en-US" sz="2800" kern="1200" dirty="0" smtClean="0">
              <a:latin typeface="Calibri" panose="020F0502020204030204" pitchFamily="34" charset="0"/>
              <a:cs typeface="Calibri" panose="020F0502020204030204" pitchFamily="34" charset="0"/>
            </a:rPr>
            <a:t>)</a:t>
          </a:r>
          <a:endParaRPr lang="en-US" sz="2800" kern="1200" dirty="0">
            <a:latin typeface="Calibri" panose="020F0502020204030204" pitchFamily="34" charset="0"/>
            <a:cs typeface="Calibri" panose="020F0502020204030204" pitchFamily="34" charset="0"/>
          </a:endParaRPr>
        </a:p>
      </dsp:txBody>
      <dsp:txXfrm>
        <a:off x="67433" y="2970296"/>
        <a:ext cx="2645735" cy="1246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7274B-1D11-44E3-8C61-FF1C1A04CA28}">
      <dsp:nvSpPr>
        <dsp:cNvPr id="0" name=""/>
        <dsp:cNvSpPr/>
      </dsp:nvSpPr>
      <dsp:spPr>
        <a:xfrm rot="5400000">
          <a:off x="5131634" y="-2207379"/>
          <a:ext cx="1094638" cy="5787204"/>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n-US" sz="18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US" sz="1800" kern="1200" dirty="0" smtClean="0">
              <a:latin typeface="Calibri" panose="020F0502020204030204" pitchFamily="34" charset="0"/>
              <a:cs typeface="Calibri" panose="020F0502020204030204" pitchFamily="34" charset="0"/>
            </a:rPr>
            <a:t>Scalable</a:t>
          </a:r>
          <a:r>
            <a:rPr lang="en-US" sz="1800" b="0" i="0" kern="1200" dirty="0" smtClean="0">
              <a:latin typeface="Calibri" panose="020F0502020204030204" pitchFamily="34" charset="0"/>
              <a:cs typeface="Calibri" panose="020F0502020204030204" pitchFamily="34" charset="0"/>
            </a:rPr>
            <a:t>;</a:t>
          </a:r>
          <a:r>
            <a:rPr lang="en-US" sz="1800" kern="1200" dirty="0" smtClean="0">
              <a:latin typeface="Calibri" panose="020F0502020204030204" pitchFamily="34" charset="0"/>
              <a:cs typeface="Calibri" panose="020F0502020204030204" pitchFamily="34" charset="0"/>
            </a:rPr>
            <a:t>  Multi-tenant</a:t>
          </a:r>
          <a:r>
            <a:rPr lang="en-US" sz="1800" b="0" i="0" kern="1200" dirty="0" smtClean="0">
              <a:latin typeface="Calibri" panose="020F0502020204030204" pitchFamily="34" charset="0"/>
              <a:cs typeface="Calibri" panose="020F0502020204030204" pitchFamily="34" charset="0"/>
            </a:rPr>
            <a:t>;</a:t>
          </a:r>
          <a:r>
            <a:rPr lang="en-US" sz="1800" kern="1200" dirty="0" smtClean="0">
              <a:latin typeface="Calibri" panose="020F0502020204030204" pitchFamily="34" charset="0"/>
              <a:cs typeface="Calibri" panose="020F0502020204030204" pitchFamily="34" charset="0"/>
            </a:rPr>
            <a:t> Metadata driven configurability</a:t>
          </a:r>
          <a:endParaRPr lang="en-US" sz="18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US" sz="1800" b="0" i="0" kern="1200" dirty="0" smtClean="0">
              <a:latin typeface="Calibri" panose="020F0502020204030204" pitchFamily="34" charset="0"/>
              <a:cs typeface="Calibri" panose="020F0502020204030204" pitchFamily="34" charset="0"/>
            </a:rPr>
            <a:t>Sometimes free; easy to use; good consumer adoption; proven business models</a:t>
          </a:r>
          <a:endParaRPr lang="en-US" sz="18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endParaRPr lang="en-US" sz="1800" kern="1200" dirty="0">
            <a:latin typeface="Calibri" panose="020F0502020204030204" pitchFamily="34" charset="0"/>
            <a:cs typeface="Calibri" panose="020F0502020204030204" pitchFamily="34" charset="0"/>
          </a:endParaRPr>
        </a:p>
      </dsp:txBody>
      <dsp:txXfrm rot="-5400000">
        <a:off x="2785351" y="192340"/>
        <a:ext cx="5733768" cy="987766"/>
      </dsp:txXfrm>
    </dsp:sp>
    <dsp:sp modelId="{242D3F7E-4151-46E5-89C8-16955BBAF263}">
      <dsp:nvSpPr>
        <dsp:cNvPr id="0" name=""/>
        <dsp:cNvSpPr/>
      </dsp:nvSpPr>
      <dsp:spPr>
        <a:xfrm>
          <a:off x="3" y="2073"/>
          <a:ext cx="2785348" cy="1368298"/>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Software as a Service (</a:t>
          </a:r>
          <a:r>
            <a:rPr lang="en-US" sz="2800" kern="1200" dirty="0" err="1" smtClean="0">
              <a:latin typeface="Calibri" panose="020F0502020204030204" pitchFamily="34" charset="0"/>
              <a:cs typeface="Calibri" panose="020F0502020204030204" pitchFamily="34" charset="0"/>
            </a:rPr>
            <a:t>SaaS</a:t>
          </a:r>
          <a:r>
            <a:rPr lang="en-US" sz="2800" kern="1200" dirty="0" smtClean="0">
              <a:latin typeface="Calibri" panose="020F0502020204030204" pitchFamily="34" charset="0"/>
              <a:cs typeface="Calibri" panose="020F0502020204030204" pitchFamily="34" charset="0"/>
            </a:rPr>
            <a:t>)</a:t>
          </a:r>
          <a:endParaRPr lang="en-US" sz="2800" kern="1200" dirty="0">
            <a:latin typeface="Calibri" panose="020F0502020204030204" pitchFamily="34" charset="0"/>
            <a:cs typeface="Calibri" panose="020F0502020204030204" pitchFamily="34" charset="0"/>
          </a:endParaRPr>
        </a:p>
      </dsp:txBody>
      <dsp:txXfrm>
        <a:off x="66798" y="68868"/>
        <a:ext cx="2651758" cy="1234708"/>
      </dsp:txXfrm>
    </dsp:sp>
    <dsp:sp modelId="{7D74EB8A-D652-48EE-A24A-F3B2EDFD2ABC}">
      <dsp:nvSpPr>
        <dsp:cNvPr id="0" name=""/>
        <dsp:cNvSpPr/>
      </dsp:nvSpPr>
      <dsp:spPr>
        <a:xfrm rot="5400000">
          <a:off x="5123493" y="-776685"/>
          <a:ext cx="1094638" cy="5799243"/>
        </a:xfrm>
        <a:prstGeom prst="round2SameRect">
          <a:avLst/>
        </a:prstGeom>
        <a:solidFill>
          <a:schemeClr val="accent5">
            <a:tint val="40000"/>
            <a:alpha val="90000"/>
            <a:hueOff val="-1188283"/>
            <a:satOff val="-2029"/>
            <a:lumOff val="-6144"/>
            <a:alphaOff val="0"/>
          </a:schemeClr>
        </a:solidFill>
        <a:ln w="9525" cap="flat" cmpd="sng" algn="ctr">
          <a:solidFill>
            <a:schemeClr val="accent5">
              <a:tint val="40000"/>
              <a:alpha val="90000"/>
              <a:hueOff val="-1188283"/>
              <a:satOff val="-2029"/>
              <a:lumOff val="-614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Calibri" panose="020F0502020204030204" pitchFamily="34" charset="0"/>
              <a:cs typeface="Calibri" panose="020F0502020204030204" pitchFamily="34" charset="0"/>
            </a:rPr>
            <a:t>Highly scalable</a:t>
          </a:r>
          <a:r>
            <a:rPr lang="en-US" sz="1800" b="0" i="0" kern="1200" dirty="0" smtClean="0">
              <a:latin typeface="Calibri" panose="020F0502020204030204" pitchFamily="34" charset="0"/>
              <a:cs typeface="Calibri" panose="020F0502020204030204" pitchFamily="34" charset="0"/>
            </a:rPr>
            <a:t>;</a:t>
          </a:r>
          <a:r>
            <a:rPr lang="en-US" sz="1800" kern="1200" dirty="0" smtClean="0">
              <a:latin typeface="Calibri" panose="020F0502020204030204" pitchFamily="34" charset="0"/>
              <a:cs typeface="Calibri" panose="020F0502020204030204" pitchFamily="34" charset="0"/>
            </a:rPr>
            <a:t> multi-tier architecture</a:t>
          </a:r>
          <a:r>
            <a:rPr lang="en-US" sz="1800" b="0" i="0" kern="1200" dirty="0" smtClean="0">
              <a:latin typeface="Calibri" panose="020F0502020204030204" pitchFamily="34" charset="0"/>
              <a:cs typeface="Calibri" panose="020F0502020204030204" pitchFamily="34" charset="0"/>
            </a:rPr>
            <a:t>;</a:t>
          </a:r>
          <a:r>
            <a:rPr lang="en-US" sz="1800" kern="1200" dirty="0" smtClean="0">
              <a:latin typeface="Calibri" panose="020F0502020204030204" pitchFamily="34" charset="0"/>
              <a:cs typeface="Calibri" panose="020F0502020204030204" pitchFamily="34" charset="0"/>
            </a:rPr>
            <a:t> Multi tenant environments</a:t>
          </a:r>
          <a:endParaRPr lang="en-US" sz="18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US" sz="1800" b="0" i="0" kern="1200" dirty="0" smtClean="0">
              <a:latin typeface="Calibri" panose="020F0502020204030204" pitchFamily="34" charset="0"/>
              <a:cs typeface="Calibri" panose="020F0502020204030204" pitchFamily="34" charset="0"/>
            </a:rPr>
            <a:t>Developers can upload a configured applications and it “runs” within the platform’s framework</a:t>
          </a:r>
          <a:endParaRPr lang="en-US" sz="1800" kern="1200" dirty="0">
            <a:latin typeface="Calibri" panose="020F0502020204030204" pitchFamily="34" charset="0"/>
            <a:cs typeface="Calibri" panose="020F0502020204030204" pitchFamily="34" charset="0"/>
          </a:endParaRPr>
        </a:p>
      </dsp:txBody>
      <dsp:txXfrm rot="-5400000">
        <a:off x="2771191" y="1629053"/>
        <a:ext cx="5745807" cy="987766"/>
      </dsp:txXfrm>
    </dsp:sp>
    <dsp:sp modelId="{43DBEF9A-6BC3-46D2-87A1-C3BEA7E7FD9B}">
      <dsp:nvSpPr>
        <dsp:cNvPr id="0" name=""/>
        <dsp:cNvSpPr/>
      </dsp:nvSpPr>
      <dsp:spPr>
        <a:xfrm>
          <a:off x="3" y="1438786"/>
          <a:ext cx="2771187" cy="1368298"/>
        </a:xfrm>
        <a:prstGeom prst="roundRect">
          <a:avLst/>
        </a:prstGeom>
        <a:gradFill rotWithShape="0">
          <a:gsLst>
            <a:gs pos="0">
              <a:schemeClr val="accent5">
                <a:hueOff val="-1200013"/>
                <a:satOff val="25796"/>
                <a:lumOff val="-27548"/>
                <a:alphaOff val="0"/>
                <a:shade val="51000"/>
                <a:satMod val="130000"/>
              </a:schemeClr>
            </a:gs>
            <a:gs pos="80000">
              <a:schemeClr val="accent5">
                <a:hueOff val="-1200013"/>
                <a:satOff val="25796"/>
                <a:lumOff val="-27548"/>
                <a:alphaOff val="0"/>
                <a:shade val="93000"/>
                <a:satMod val="130000"/>
              </a:schemeClr>
            </a:gs>
            <a:gs pos="100000">
              <a:schemeClr val="accent5">
                <a:hueOff val="-1200013"/>
                <a:satOff val="25796"/>
                <a:lumOff val="-275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Platform as a Service (</a:t>
          </a:r>
          <a:r>
            <a:rPr lang="en-US" sz="2800" kern="1200" dirty="0" err="1" smtClean="0">
              <a:latin typeface="Calibri" panose="020F0502020204030204" pitchFamily="34" charset="0"/>
              <a:cs typeface="Calibri" panose="020F0502020204030204" pitchFamily="34" charset="0"/>
            </a:rPr>
            <a:t>PaaS</a:t>
          </a:r>
          <a:r>
            <a:rPr lang="en-US" sz="2800" kern="1200" dirty="0" smtClean="0">
              <a:latin typeface="Calibri" panose="020F0502020204030204" pitchFamily="34" charset="0"/>
              <a:cs typeface="Calibri" panose="020F0502020204030204" pitchFamily="34" charset="0"/>
            </a:rPr>
            <a:t>)</a:t>
          </a:r>
          <a:endParaRPr lang="en-US" sz="2800" kern="1200" dirty="0">
            <a:latin typeface="Calibri" panose="020F0502020204030204" pitchFamily="34" charset="0"/>
            <a:cs typeface="Calibri" panose="020F0502020204030204" pitchFamily="34" charset="0"/>
          </a:endParaRPr>
        </a:p>
      </dsp:txBody>
      <dsp:txXfrm>
        <a:off x="66798" y="1505581"/>
        <a:ext cx="2637597" cy="1234708"/>
      </dsp:txXfrm>
    </dsp:sp>
    <dsp:sp modelId="{ED059DD4-44B4-487B-AC69-AB5D56ED5535}">
      <dsp:nvSpPr>
        <dsp:cNvPr id="0" name=""/>
        <dsp:cNvSpPr/>
      </dsp:nvSpPr>
      <dsp:spPr>
        <a:xfrm rot="5400000">
          <a:off x="5122297" y="698178"/>
          <a:ext cx="1094638" cy="5784022"/>
        </a:xfrm>
        <a:prstGeom prst="round2SameRect">
          <a:avLst/>
        </a:prstGeom>
        <a:solidFill>
          <a:schemeClr val="accent5">
            <a:tint val="40000"/>
            <a:alpha val="90000"/>
            <a:hueOff val="-2376566"/>
            <a:satOff val="-4057"/>
            <a:lumOff val="-12288"/>
            <a:alphaOff val="0"/>
          </a:schemeClr>
        </a:solidFill>
        <a:ln w="9525" cap="flat" cmpd="sng" algn="ctr">
          <a:solidFill>
            <a:schemeClr val="accent5">
              <a:tint val="40000"/>
              <a:alpha val="90000"/>
              <a:hueOff val="-2376566"/>
              <a:satOff val="-4057"/>
              <a:lumOff val="-1228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Calibri" panose="020F0502020204030204" pitchFamily="34" charset="0"/>
              <a:cs typeface="Calibri" panose="020F0502020204030204" pitchFamily="34" charset="0"/>
            </a:rPr>
            <a:t>Offers full control of a company’s infrastructure; not confined to applications or restrictive instances</a:t>
          </a:r>
          <a:endParaRPr lang="en-US" sz="18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US" sz="1800" b="0" i="0" kern="1200" dirty="0" smtClean="0">
              <a:latin typeface="Calibri" panose="020F0502020204030204" pitchFamily="34" charset="0"/>
              <a:cs typeface="Calibri" panose="020F0502020204030204" pitchFamily="34" charset="0"/>
            </a:rPr>
            <a:t>Sometimes comes with a price premium; can be complex to build, manage and maintain</a:t>
          </a:r>
          <a:endParaRPr lang="en-US" sz="1800" kern="1200" dirty="0">
            <a:latin typeface="Calibri" panose="020F0502020204030204" pitchFamily="34" charset="0"/>
            <a:cs typeface="Calibri" panose="020F0502020204030204" pitchFamily="34" charset="0"/>
          </a:endParaRPr>
        </a:p>
      </dsp:txBody>
      <dsp:txXfrm rot="-5400000">
        <a:off x="2777605" y="3096306"/>
        <a:ext cx="5730586" cy="987766"/>
      </dsp:txXfrm>
    </dsp:sp>
    <dsp:sp modelId="{75B14C1C-201A-476F-A4D0-0C682FE0A1C2}">
      <dsp:nvSpPr>
        <dsp:cNvPr id="0" name=""/>
        <dsp:cNvSpPr/>
      </dsp:nvSpPr>
      <dsp:spPr>
        <a:xfrm>
          <a:off x="3" y="2875500"/>
          <a:ext cx="2780595" cy="1368298"/>
        </a:xfrm>
        <a:prstGeom prst="roundRect">
          <a:avLst/>
        </a:prstGeom>
        <a:gradFill rotWithShape="0">
          <a:gsLst>
            <a:gs pos="0">
              <a:schemeClr val="accent5">
                <a:hueOff val="-2400026"/>
                <a:satOff val="51591"/>
                <a:lumOff val="-55096"/>
                <a:alphaOff val="0"/>
                <a:shade val="51000"/>
                <a:satMod val="130000"/>
              </a:schemeClr>
            </a:gs>
            <a:gs pos="80000">
              <a:schemeClr val="accent5">
                <a:hueOff val="-2400026"/>
                <a:satOff val="51591"/>
                <a:lumOff val="-55096"/>
                <a:alphaOff val="0"/>
                <a:shade val="93000"/>
                <a:satMod val="130000"/>
              </a:schemeClr>
            </a:gs>
            <a:gs pos="100000">
              <a:schemeClr val="accent5">
                <a:hueOff val="-2400026"/>
                <a:satOff val="51591"/>
                <a:lumOff val="-550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Infrastructure as a Service (</a:t>
          </a:r>
          <a:r>
            <a:rPr lang="en-US" sz="2800" kern="1200" dirty="0" err="1" smtClean="0">
              <a:latin typeface="Calibri" panose="020F0502020204030204" pitchFamily="34" charset="0"/>
              <a:cs typeface="Calibri" panose="020F0502020204030204" pitchFamily="34" charset="0"/>
            </a:rPr>
            <a:t>IaaS</a:t>
          </a:r>
          <a:r>
            <a:rPr lang="en-US" sz="2800" kern="1200" dirty="0" smtClean="0">
              <a:latin typeface="Calibri" panose="020F0502020204030204" pitchFamily="34" charset="0"/>
              <a:cs typeface="Calibri" panose="020F0502020204030204" pitchFamily="34" charset="0"/>
            </a:rPr>
            <a:t>)</a:t>
          </a:r>
          <a:endParaRPr lang="en-US" sz="2800" kern="1200" dirty="0">
            <a:latin typeface="Calibri" panose="020F0502020204030204" pitchFamily="34" charset="0"/>
            <a:cs typeface="Calibri" panose="020F0502020204030204" pitchFamily="34" charset="0"/>
          </a:endParaRPr>
        </a:p>
      </dsp:txBody>
      <dsp:txXfrm>
        <a:off x="66798" y="2942295"/>
        <a:ext cx="2647005" cy="12347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7274B-1D11-44E3-8C61-FF1C1A04CA28}">
      <dsp:nvSpPr>
        <dsp:cNvPr id="0" name=""/>
        <dsp:cNvSpPr/>
      </dsp:nvSpPr>
      <dsp:spPr>
        <a:xfrm rot="5400000">
          <a:off x="4933703" y="-2151249"/>
          <a:ext cx="1470451" cy="5775907"/>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74295" rIns="148590" bIns="74295" numCol="1" spcCol="1270" anchor="ctr" anchorCtr="0">
          <a:noAutofit/>
        </a:bodyPr>
        <a:lstStyle/>
        <a:p>
          <a:pPr marL="285750" lvl="1" indent="-285750" algn="l" defTabSz="1733550">
            <a:lnSpc>
              <a:spcPct val="90000"/>
            </a:lnSpc>
            <a:spcBef>
              <a:spcPct val="0"/>
            </a:spcBef>
            <a:spcAft>
              <a:spcPct val="15000"/>
            </a:spcAft>
            <a:buChar char="••"/>
          </a:pPr>
          <a:endParaRPr lang="en-US" sz="3900" kern="1200" dirty="0"/>
        </a:p>
        <a:p>
          <a:pPr marL="285750" lvl="1" indent="-285750" algn="l" defTabSz="1733550">
            <a:lnSpc>
              <a:spcPct val="90000"/>
            </a:lnSpc>
            <a:spcBef>
              <a:spcPct val="0"/>
            </a:spcBef>
            <a:spcAft>
              <a:spcPct val="15000"/>
            </a:spcAft>
            <a:buChar char="••"/>
          </a:pPr>
          <a:endParaRPr lang="en-US" sz="3900" kern="1200" dirty="0"/>
        </a:p>
      </dsp:txBody>
      <dsp:txXfrm rot="-5400000">
        <a:off x="2780975" y="73261"/>
        <a:ext cx="5704125" cy="1326887"/>
      </dsp:txXfrm>
    </dsp:sp>
    <dsp:sp modelId="{242D3F7E-4151-46E5-89C8-16955BBAF263}">
      <dsp:nvSpPr>
        <dsp:cNvPr id="0" name=""/>
        <dsp:cNvSpPr/>
      </dsp:nvSpPr>
      <dsp:spPr>
        <a:xfrm>
          <a:off x="1064" y="66973"/>
          <a:ext cx="2779910" cy="1339462"/>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Software as a Service (</a:t>
          </a:r>
          <a:r>
            <a:rPr lang="en-US" sz="2800" kern="1200" dirty="0" err="1" smtClean="0">
              <a:latin typeface="Calibri" panose="020F0502020204030204" pitchFamily="34" charset="0"/>
              <a:cs typeface="Calibri" panose="020F0502020204030204" pitchFamily="34" charset="0"/>
            </a:rPr>
            <a:t>SaaS</a:t>
          </a:r>
          <a:r>
            <a:rPr lang="en-US" sz="2800" kern="1200" dirty="0" smtClean="0">
              <a:latin typeface="Calibri" panose="020F0502020204030204" pitchFamily="34" charset="0"/>
              <a:cs typeface="Calibri" panose="020F0502020204030204" pitchFamily="34" charset="0"/>
            </a:rPr>
            <a:t>)</a:t>
          </a:r>
          <a:endParaRPr lang="en-US" sz="2800" kern="1200" dirty="0">
            <a:latin typeface="Calibri" panose="020F0502020204030204" pitchFamily="34" charset="0"/>
            <a:cs typeface="Calibri" panose="020F0502020204030204" pitchFamily="34" charset="0"/>
          </a:endParaRPr>
        </a:p>
      </dsp:txBody>
      <dsp:txXfrm>
        <a:off x="66451" y="132360"/>
        <a:ext cx="2649136" cy="1208688"/>
      </dsp:txXfrm>
    </dsp:sp>
    <dsp:sp modelId="{7D74EB8A-D652-48EE-A24A-F3B2EDFD2ABC}">
      <dsp:nvSpPr>
        <dsp:cNvPr id="0" name=""/>
        <dsp:cNvSpPr/>
      </dsp:nvSpPr>
      <dsp:spPr>
        <a:xfrm rot="5400000">
          <a:off x="5136088" y="-690987"/>
          <a:ext cx="1071569" cy="5799243"/>
        </a:xfrm>
        <a:prstGeom prst="round2SameRect">
          <a:avLst/>
        </a:prstGeom>
        <a:solidFill>
          <a:schemeClr val="accent5">
            <a:tint val="40000"/>
            <a:alpha val="90000"/>
            <a:hueOff val="-1188283"/>
            <a:satOff val="-2029"/>
            <a:lumOff val="-6144"/>
            <a:alphaOff val="0"/>
          </a:schemeClr>
        </a:solidFill>
        <a:ln w="9525" cap="flat" cmpd="sng" algn="ctr">
          <a:solidFill>
            <a:schemeClr val="accent5">
              <a:tint val="40000"/>
              <a:alpha val="90000"/>
              <a:hueOff val="-1188283"/>
              <a:satOff val="-2029"/>
              <a:lumOff val="-61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74295" rIns="148590" bIns="74295"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p>
      </dsp:txBody>
      <dsp:txXfrm rot="-5400000">
        <a:off x="2772251" y="1725160"/>
        <a:ext cx="5746933" cy="966949"/>
      </dsp:txXfrm>
    </dsp:sp>
    <dsp:sp modelId="{43DBEF9A-6BC3-46D2-87A1-C3BEA7E7FD9B}">
      <dsp:nvSpPr>
        <dsp:cNvPr id="0" name=""/>
        <dsp:cNvSpPr/>
      </dsp:nvSpPr>
      <dsp:spPr>
        <a:xfrm>
          <a:off x="1064" y="1538903"/>
          <a:ext cx="2771187" cy="1339462"/>
        </a:xfrm>
        <a:prstGeom prst="roundRect">
          <a:avLst/>
        </a:prstGeom>
        <a:gradFill rotWithShape="0">
          <a:gsLst>
            <a:gs pos="0">
              <a:schemeClr val="accent5">
                <a:hueOff val="-1200013"/>
                <a:satOff val="25796"/>
                <a:lumOff val="-27548"/>
                <a:alphaOff val="0"/>
                <a:shade val="51000"/>
                <a:satMod val="130000"/>
              </a:schemeClr>
            </a:gs>
            <a:gs pos="80000">
              <a:schemeClr val="accent5">
                <a:hueOff val="-1200013"/>
                <a:satOff val="25796"/>
                <a:lumOff val="-27548"/>
                <a:alphaOff val="0"/>
                <a:shade val="93000"/>
                <a:satMod val="130000"/>
              </a:schemeClr>
            </a:gs>
            <a:gs pos="100000">
              <a:schemeClr val="accent5">
                <a:hueOff val="-1200013"/>
                <a:satOff val="25796"/>
                <a:lumOff val="-2754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Platform as a Service (</a:t>
          </a:r>
          <a:r>
            <a:rPr lang="en-US" sz="2800" kern="1200" dirty="0" err="1" smtClean="0">
              <a:latin typeface="Calibri" panose="020F0502020204030204" pitchFamily="34" charset="0"/>
              <a:cs typeface="Calibri" panose="020F0502020204030204" pitchFamily="34" charset="0"/>
            </a:rPr>
            <a:t>PaaS</a:t>
          </a:r>
          <a:r>
            <a:rPr lang="en-US" sz="2800" kern="1200" dirty="0" smtClean="0">
              <a:latin typeface="Calibri" panose="020F0502020204030204" pitchFamily="34" charset="0"/>
              <a:cs typeface="Calibri" panose="020F0502020204030204" pitchFamily="34" charset="0"/>
            </a:rPr>
            <a:t>)</a:t>
          </a:r>
          <a:endParaRPr lang="en-US" sz="2800" kern="1200" dirty="0">
            <a:latin typeface="Calibri" panose="020F0502020204030204" pitchFamily="34" charset="0"/>
            <a:cs typeface="Calibri" panose="020F0502020204030204" pitchFamily="34" charset="0"/>
          </a:endParaRPr>
        </a:p>
      </dsp:txBody>
      <dsp:txXfrm>
        <a:off x="66451" y="1604290"/>
        <a:ext cx="2640413" cy="1208688"/>
      </dsp:txXfrm>
    </dsp:sp>
    <dsp:sp modelId="{ED059DD4-44B4-487B-AC69-AB5D56ED5535}">
      <dsp:nvSpPr>
        <dsp:cNvPr id="0" name=""/>
        <dsp:cNvSpPr/>
      </dsp:nvSpPr>
      <dsp:spPr>
        <a:xfrm rot="5400000">
          <a:off x="5134892" y="752955"/>
          <a:ext cx="1071569" cy="5784022"/>
        </a:xfrm>
        <a:prstGeom prst="round2SameRect">
          <a:avLst/>
        </a:prstGeom>
        <a:solidFill>
          <a:schemeClr val="accent5">
            <a:tint val="40000"/>
            <a:alpha val="90000"/>
            <a:hueOff val="-2376566"/>
            <a:satOff val="-4057"/>
            <a:lumOff val="-12288"/>
            <a:alphaOff val="0"/>
          </a:schemeClr>
        </a:solidFill>
        <a:ln w="9525" cap="flat" cmpd="sng" algn="ctr">
          <a:solidFill>
            <a:schemeClr val="accent5">
              <a:tint val="40000"/>
              <a:alpha val="90000"/>
              <a:hueOff val="-2376566"/>
              <a:satOff val="-4057"/>
              <a:lumOff val="-122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74295" rIns="148590" bIns="74295" numCol="1" spcCol="1270" anchor="ctr" anchorCtr="0">
          <a:noAutofit/>
        </a:bodyPr>
        <a:lstStyle/>
        <a:p>
          <a:pPr marL="285750" lvl="1" indent="-285750" algn="l" defTabSz="1733550">
            <a:lnSpc>
              <a:spcPct val="90000"/>
            </a:lnSpc>
            <a:spcBef>
              <a:spcPct val="0"/>
            </a:spcBef>
            <a:spcAft>
              <a:spcPct val="15000"/>
            </a:spcAft>
            <a:buChar char="••"/>
          </a:pPr>
          <a:endParaRPr lang="en-US" sz="3900" kern="1200" dirty="0"/>
        </a:p>
      </dsp:txBody>
      <dsp:txXfrm rot="-5400000">
        <a:off x="2778666" y="3161491"/>
        <a:ext cx="5731712" cy="966949"/>
      </dsp:txXfrm>
    </dsp:sp>
    <dsp:sp modelId="{75B14C1C-201A-476F-A4D0-0C682FE0A1C2}">
      <dsp:nvSpPr>
        <dsp:cNvPr id="0" name=""/>
        <dsp:cNvSpPr/>
      </dsp:nvSpPr>
      <dsp:spPr>
        <a:xfrm>
          <a:off x="1064" y="2945338"/>
          <a:ext cx="2780595" cy="1339462"/>
        </a:xfrm>
        <a:prstGeom prst="roundRect">
          <a:avLst/>
        </a:prstGeom>
        <a:gradFill rotWithShape="0">
          <a:gsLst>
            <a:gs pos="0">
              <a:schemeClr val="accent5">
                <a:hueOff val="-2400026"/>
                <a:satOff val="51591"/>
                <a:lumOff val="-55096"/>
                <a:alphaOff val="0"/>
                <a:shade val="51000"/>
                <a:satMod val="130000"/>
              </a:schemeClr>
            </a:gs>
            <a:gs pos="80000">
              <a:schemeClr val="accent5">
                <a:hueOff val="-2400026"/>
                <a:satOff val="51591"/>
                <a:lumOff val="-55096"/>
                <a:alphaOff val="0"/>
                <a:shade val="93000"/>
                <a:satMod val="130000"/>
              </a:schemeClr>
            </a:gs>
            <a:gs pos="100000">
              <a:schemeClr val="accent5">
                <a:hueOff val="-2400026"/>
                <a:satOff val="51591"/>
                <a:lumOff val="-5509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Infrastructure as a Service (</a:t>
          </a:r>
          <a:r>
            <a:rPr lang="en-US" sz="2800" kern="1200" dirty="0" err="1" smtClean="0">
              <a:latin typeface="Calibri" panose="020F0502020204030204" pitchFamily="34" charset="0"/>
              <a:cs typeface="Calibri" panose="020F0502020204030204" pitchFamily="34" charset="0"/>
            </a:rPr>
            <a:t>IaaS</a:t>
          </a:r>
          <a:r>
            <a:rPr lang="en-US" sz="2800" kern="1200" dirty="0" smtClean="0">
              <a:latin typeface="Calibri" panose="020F0502020204030204" pitchFamily="34" charset="0"/>
              <a:cs typeface="Calibri" panose="020F0502020204030204" pitchFamily="34" charset="0"/>
            </a:rPr>
            <a:t>)</a:t>
          </a:r>
          <a:endParaRPr lang="en-US" sz="2800" kern="1200" dirty="0">
            <a:latin typeface="Calibri" panose="020F0502020204030204" pitchFamily="34" charset="0"/>
            <a:cs typeface="Calibri" panose="020F0502020204030204" pitchFamily="34" charset="0"/>
          </a:endParaRPr>
        </a:p>
      </dsp:txBody>
      <dsp:txXfrm>
        <a:off x="66451" y="3010725"/>
        <a:ext cx="2649821" cy="1208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7274B-1D11-44E3-8C61-FF1C1A04CA28}">
      <dsp:nvSpPr>
        <dsp:cNvPr id="0" name=""/>
        <dsp:cNvSpPr/>
      </dsp:nvSpPr>
      <dsp:spPr>
        <a:xfrm rot="5400000">
          <a:off x="4973631" y="-2181379"/>
          <a:ext cx="1410645" cy="5787204"/>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0970" tIns="70485" rIns="140970" bIns="70485" numCol="1" spcCol="1270" anchor="ctr" anchorCtr="0">
          <a:noAutofit/>
        </a:bodyPr>
        <a:lstStyle/>
        <a:p>
          <a:pPr marL="285750" lvl="1" indent="-285750" algn="l" defTabSz="1644650">
            <a:lnSpc>
              <a:spcPct val="90000"/>
            </a:lnSpc>
            <a:spcBef>
              <a:spcPct val="0"/>
            </a:spcBef>
            <a:spcAft>
              <a:spcPct val="15000"/>
            </a:spcAft>
            <a:buChar char="••"/>
          </a:pPr>
          <a:endParaRPr lang="en-US" sz="3700" kern="1200" dirty="0"/>
        </a:p>
        <a:p>
          <a:pPr marL="285750" lvl="1" indent="-285750" algn="l" defTabSz="1644650">
            <a:lnSpc>
              <a:spcPct val="90000"/>
            </a:lnSpc>
            <a:spcBef>
              <a:spcPct val="0"/>
            </a:spcBef>
            <a:spcAft>
              <a:spcPct val="15000"/>
            </a:spcAft>
            <a:buChar char="••"/>
          </a:pPr>
          <a:endParaRPr lang="en-US" sz="3700" kern="1200" dirty="0"/>
        </a:p>
      </dsp:txBody>
      <dsp:txXfrm rot="-5400000">
        <a:off x="2785352" y="75762"/>
        <a:ext cx="5718342" cy="1272921"/>
      </dsp:txXfrm>
    </dsp:sp>
    <dsp:sp modelId="{242D3F7E-4151-46E5-89C8-16955BBAF263}">
      <dsp:nvSpPr>
        <dsp:cNvPr id="0" name=""/>
        <dsp:cNvSpPr/>
      </dsp:nvSpPr>
      <dsp:spPr>
        <a:xfrm>
          <a:off x="3" y="2151"/>
          <a:ext cx="2785348" cy="142014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Software as a Service (</a:t>
          </a:r>
          <a:r>
            <a:rPr lang="en-US" sz="2800" kern="1200" dirty="0" err="1" smtClean="0">
              <a:latin typeface="Calibri" panose="020F0502020204030204" pitchFamily="34" charset="0"/>
              <a:cs typeface="Calibri" panose="020F0502020204030204" pitchFamily="34" charset="0"/>
            </a:rPr>
            <a:t>SaaS</a:t>
          </a:r>
          <a:r>
            <a:rPr lang="en-US" sz="2800" kern="1200" dirty="0" smtClean="0">
              <a:latin typeface="Calibri" panose="020F0502020204030204" pitchFamily="34" charset="0"/>
              <a:cs typeface="Calibri" panose="020F0502020204030204" pitchFamily="34" charset="0"/>
            </a:rPr>
            <a:t>)</a:t>
          </a:r>
          <a:endParaRPr lang="en-US" sz="2800" kern="1200" dirty="0">
            <a:latin typeface="Calibri" panose="020F0502020204030204" pitchFamily="34" charset="0"/>
            <a:cs typeface="Calibri" panose="020F0502020204030204" pitchFamily="34" charset="0"/>
          </a:endParaRPr>
        </a:p>
      </dsp:txBody>
      <dsp:txXfrm>
        <a:off x="69329" y="71477"/>
        <a:ext cx="2646696" cy="1281491"/>
      </dsp:txXfrm>
    </dsp:sp>
    <dsp:sp modelId="{7D74EB8A-D652-48EE-A24A-F3B2EDFD2ABC}">
      <dsp:nvSpPr>
        <dsp:cNvPr id="0" name=""/>
        <dsp:cNvSpPr/>
      </dsp:nvSpPr>
      <dsp:spPr>
        <a:xfrm rot="5400000">
          <a:off x="5102755" y="-696248"/>
          <a:ext cx="1136114" cy="5799243"/>
        </a:xfrm>
        <a:prstGeom prst="round2SameRect">
          <a:avLst/>
        </a:prstGeom>
        <a:solidFill>
          <a:schemeClr val="accent5">
            <a:tint val="40000"/>
            <a:alpha val="90000"/>
            <a:hueOff val="-1188283"/>
            <a:satOff val="-2029"/>
            <a:lumOff val="-6144"/>
            <a:alphaOff val="0"/>
          </a:schemeClr>
        </a:solidFill>
        <a:ln w="9525" cap="flat" cmpd="sng" algn="ctr">
          <a:solidFill>
            <a:schemeClr val="accent5">
              <a:tint val="40000"/>
              <a:alpha val="90000"/>
              <a:hueOff val="-1188283"/>
              <a:satOff val="-2029"/>
              <a:lumOff val="-614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0970" tIns="70485" rIns="140970" bIns="70485"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p>
      </dsp:txBody>
      <dsp:txXfrm rot="-5400000">
        <a:off x="2771191" y="1690777"/>
        <a:ext cx="5743782" cy="1025192"/>
      </dsp:txXfrm>
    </dsp:sp>
    <dsp:sp modelId="{43DBEF9A-6BC3-46D2-87A1-C3BEA7E7FD9B}">
      <dsp:nvSpPr>
        <dsp:cNvPr id="0" name=""/>
        <dsp:cNvSpPr/>
      </dsp:nvSpPr>
      <dsp:spPr>
        <a:xfrm>
          <a:off x="3" y="1493301"/>
          <a:ext cx="2771187" cy="1420143"/>
        </a:xfrm>
        <a:prstGeom prst="roundRect">
          <a:avLst/>
        </a:prstGeom>
        <a:gradFill rotWithShape="0">
          <a:gsLst>
            <a:gs pos="0">
              <a:schemeClr val="accent5">
                <a:hueOff val="-1200013"/>
                <a:satOff val="25796"/>
                <a:lumOff val="-27548"/>
                <a:alphaOff val="0"/>
                <a:shade val="51000"/>
                <a:satMod val="130000"/>
              </a:schemeClr>
            </a:gs>
            <a:gs pos="80000">
              <a:schemeClr val="accent5">
                <a:hueOff val="-1200013"/>
                <a:satOff val="25796"/>
                <a:lumOff val="-27548"/>
                <a:alphaOff val="0"/>
                <a:shade val="93000"/>
                <a:satMod val="130000"/>
              </a:schemeClr>
            </a:gs>
            <a:gs pos="100000">
              <a:schemeClr val="accent5">
                <a:hueOff val="-1200013"/>
                <a:satOff val="25796"/>
                <a:lumOff val="-275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Platform as a Service (</a:t>
          </a:r>
          <a:r>
            <a:rPr lang="en-US" sz="2800" kern="1200" dirty="0" err="1" smtClean="0">
              <a:latin typeface="Calibri" panose="020F0502020204030204" pitchFamily="34" charset="0"/>
              <a:cs typeface="Calibri" panose="020F0502020204030204" pitchFamily="34" charset="0"/>
            </a:rPr>
            <a:t>PaaS</a:t>
          </a:r>
          <a:r>
            <a:rPr lang="en-US" sz="2800" kern="1200" dirty="0" smtClean="0">
              <a:latin typeface="Calibri" panose="020F0502020204030204" pitchFamily="34" charset="0"/>
              <a:cs typeface="Calibri" panose="020F0502020204030204" pitchFamily="34" charset="0"/>
            </a:rPr>
            <a:t>)</a:t>
          </a:r>
          <a:endParaRPr lang="en-US" sz="2800" kern="1200" dirty="0">
            <a:latin typeface="Calibri" panose="020F0502020204030204" pitchFamily="34" charset="0"/>
            <a:cs typeface="Calibri" panose="020F0502020204030204" pitchFamily="34" charset="0"/>
          </a:endParaRPr>
        </a:p>
      </dsp:txBody>
      <dsp:txXfrm>
        <a:off x="69329" y="1562627"/>
        <a:ext cx="2632535" cy="1281491"/>
      </dsp:txXfrm>
    </dsp:sp>
    <dsp:sp modelId="{ED059DD4-44B4-487B-AC69-AB5D56ED5535}">
      <dsp:nvSpPr>
        <dsp:cNvPr id="0" name=""/>
        <dsp:cNvSpPr/>
      </dsp:nvSpPr>
      <dsp:spPr>
        <a:xfrm rot="5400000">
          <a:off x="5101559" y="834209"/>
          <a:ext cx="1136114" cy="5784022"/>
        </a:xfrm>
        <a:prstGeom prst="round2SameRect">
          <a:avLst/>
        </a:prstGeom>
        <a:solidFill>
          <a:schemeClr val="accent5">
            <a:tint val="40000"/>
            <a:alpha val="90000"/>
            <a:hueOff val="-2376566"/>
            <a:satOff val="-4057"/>
            <a:lumOff val="-12288"/>
            <a:alphaOff val="0"/>
          </a:schemeClr>
        </a:solidFill>
        <a:ln w="9525" cap="flat" cmpd="sng" algn="ctr">
          <a:solidFill>
            <a:schemeClr val="accent5">
              <a:tint val="40000"/>
              <a:alpha val="90000"/>
              <a:hueOff val="-2376566"/>
              <a:satOff val="-4057"/>
              <a:lumOff val="-1228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0970" tIns="70485" rIns="140970" bIns="70485"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p>
      </dsp:txBody>
      <dsp:txXfrm rot="-5400000">
        <a:off x="2777606" y="3213624"/>
        <a:ext cx="5728561" cy="1025192"/>
      </dsp:txXfrm>
    </dsp:sp>
    <dsp:sp modelId="{75B14C1C-201A-476F-A4D0-0C682FE0A1C2}">
      <dsp:nvSpPr>
        <dsp:cNvPr id="0" name=""/>
        <dsp:cNvSpPr/>
      </dsp:nvSpPr>
      <dsp:spPr>
        <a:xfrm>
          <a:off x="3" y="2984452"/>
          <a:ext cx="2780595" cy="1420143"/>
        </a:xfrm>
        <a:prstGeom prst="roundRect">
          <a:avLst/>
        </a:prstGeom>
        <a:gradFill rotWithShape="0">
          <a:gsLst>
            <a:gs pos="0">
              <a:schemeClr val="accent5">
                <a:hueOff val="-2400026"/>
                <a:satOff val="51591"/>
                <a:lumOff val="-55096"/>
                <a:alphaOff val="0"/>
                <a:shade val="51000"/>
                <a:satMod val="130000"/>
              </a:schemeClr>
            </a:gs>
            <a:gs pos="80000">
              <a:schemeClr val="accent5">
                <a:hueOff val="-2400026"/>
                <a:satOff val="51591"/>
                <a:lumOff val="-55096"/>
                <a:alphaOff val="0"/>
                <a:shade val="93000"/>
                <a:satMod val="130000"/>
              </a:schemeClr>
            </a:gs>
            <a:gs pos="100000">
              <a:schemeClr val="accent5">
                <a:hueOff val="-2400026"/>
                <a:satOff val="51591"/>
                <a:lumOff val="-550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Calibri" panose="020F0502020204030204" pitchFamily="34" charset="0"/>
              <a:cs typeface="Calibri" panose="020F0502020204030204" pitchFamily="34" charset="0"/>
            </a:rPr>
            <a:t>Infrastructure as a Service (</a:t>
          </a:r>
          <a:r>
            <a:rPr lang="en-US" sz="2800" kern="1200" dirty="0" err="1" smtClean="0">
              <a:latin typeface="Calibri" panose="020F0502020204030204" pitchFamily="34" charset="0"/>
              <a:cs typeface="Calibri" panose="020F0502020204030204" pitchFamily="34" charset="0"/>
            </a:rPr>
            <a:t>IaaS</a:t>
          </a:r>
          <a:r>
            <a:rPr lang="en-US" sz="2800" kern="1200" dirty="0" smtClean="0">
              <a:latin typeface="Calibri" panose="020F0502020204030204" pitchFamily="34" charset="0"/>
              <a:cs typeface="Calibri" panose="020F0502020204030204" pitchFamily="34" charset="0"/>
            </a:rPr>
            <a:t>)</a:t>
          </a:r>
          <a:endParaRPr lang="en-US" sz="2800" kern="1200" dirty="0">
            <a:latin typeface="Calibri" panose="020F0502020204030204" pitchFamily="34" charset="0"/>
            <a:cs typeface="Calibri" panose="020F0502020204030204" pitchFamily="34" charset="0"/>
          </a:endParaRPr>
        </a:p>
      </dsp:txBody>
      <dsp:txXfrm>
        <a:off x="69329" y="3053778"/>
        <a:ext cx="2641943" cy="128149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2A1B1548-E0BE-4DD8-871A-91A50094091A}" type="datetimeFigureOut">
              <a:rPr lang="en-US"/>
              <a:pPr>
                <a:defRPr/>
              </a:pPr>
              <a:t>5/19/2017</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D4949B96-1995-4907-91CD-A0E6C7B3CCED}" type="slidenum">
              <a:rPr lang="en-US"/>
              <a:pPr>
                <a:defRPr/>
              </a:pPr>
              <a:t>‹#›</a:t>
            </a:fld>
            <a:endParaRPr lang="en-US" dirty="0"/>
          </a:p>
        </p:txBody>
      </p:sp>
    </p:spTree>
    <p:extLst>
      <p:ext uri="{BB962C8B-B14F-4D97-AF65-F5344CB8AC3E}">
        <p14:creationId xmlns:p14="http://schemas.microsoft.com/office/powerpoint/2010/main" val="4376343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option-1.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Subtitle 2"/>
          <p:cNvSpPr>
            <a:spLocks noGrp="1"/>
          </p:cNvSpPr>
          <p:nvPr>
            <p:ph type="subTitle" idx="1"/>
          </p:nvPr>
        </p:nvSpPr>
        <p:spPr>
          <a:xfrm>
            <a:off x="468312" y="3286124"/>
            <a:ext cx="6961207" cy="1500198"/>
          </a:xfrm>
        </p:spPr>
        <p:txBody>
          <a:bodyPr>
            <a:normAutofit/>
          </a:bodyPr>
          <a:lstStyle>
            <a:lvl1pPr marL="0" indent="0" algn="l">
              <a:buNone/>
              <a:defRPr sz="20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68313" y="1196975"/>
            <a:ext cx="6929486" cy="1874835"/>
          </a:xfrm>
        </p:spPr>
        <p:txBody>
          <a:bodyPr/>
          <a:lstStyle>
            <a:lvl1pPr algn="l">
              <a:defRPr>
                <a:solidFill>
                  <a:schemeClr val="tx1"/>
                </a:solidFill>
                <a:latin typeface="Verdana" pitchFamily="34" charset="0"/>
              </a:defRPr>
            </a:lvl1pPr>
          </a:lstStyle>
          <a:p>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atin typeface="Verdana" pitchFamily="34" charset="0"/>
              </a:defRPr>
            </a:lvl1pPr>
          </a:lstStyle>
          <a:p>
            <a:pPr>
              <a:defRPr/>
            </a:pPr>
            <a:fld id="{54CE41A5-D9CA-4D56-A094-0F5B8A6D9995}" type="datetime1">
              <a:rPr lang="en-US"/>
              <a:pPr>
                <a:defRPr/>
              </a:pPr>
              <a:t>5/19/2017</a:t>
            </a:fld>
            <a:endParaRPr lang="en-US" dirty="0"/>
          </a:p>
        </p:txBody>
      </p:sp>
      <p:sp>
        <p:nvSpPr>
          <p:cNvPr id="6" name="Footer Placeholder 4"/>
          <p:cNvSpPr>
            <a:spLocks noGrp="1"/>
          </p:cNvSpPr>
          <p:nvPr>
            <p:ph type="ftr" sz="quarter" idx="11"/>
          </p:nvPr>
        </p:nvSpPr>
        <p:spPr/>
        <p:txBody>
          <a:bodyPr/>
          <a:lstStyle>
            <a:lvl1pPr>
              <a:defRPr>
                <a:latin typeface="Verdana" pitchFamily="34" charset="0"/>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atin typeface="Verdana" pitchFamily="34" charset="0"/>
              </a:defRPr>
            </a:lvl1pPr>
          </a:lstStyle>
          <a:p>
            <a:pPr>
              <a:defRPr/>
            </a:pPr>
            <a:fld id="{3821EC56-8839-4E54-9C7B-CB73534556A3}" type="slidenum">
              <a:rPr lang="en-US"/>
              <a:pPr>
                <a:defRPr/>
              </a:pPr>
              <a:t>‹#›</a:t>
            </a:fld>
            <a:endParaRPr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5" name="Picture 7"/>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6" name="Picture 8"/>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7" name="TextBox 6"/>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8" name="TextBox 7"/>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3D9FB526-4F22-4EC3-9FA7-9200E3D68668}"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pic>
        <p:nvPicPr>
          <p:cNvPr id="9" name="Picture 11"/>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10" name="TextBox 9"/>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1" name="TextBox 10"/>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A97BB5FA-8E28-4D89-9C6A-3B2CC2300AEA}"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2" name="Straight Connector 11"/>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763588"/>
            <a:ext cx="6929438" cy="1587"/>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3" name="Vertical Text Placeholder 2"/>
          <p:cNvSpPr>
            <a:spLocks noGrp="1"/>
          </p:cNvSpPr>
          <p:nvPr>
            <p:ph type="body" orient="vert" idx="1"/>
          </p:nvPr>
        </p:nvSpPr>
        <p:spPr>
          <a:xfrm>
            <a:off x="323850" y="908050"/>
            <a:ext cx="8677306" cy="51641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Title 1"/>
          <p:cNvSpPr>
            <a:spLocks noGrp="1"/>
          </p:cNvSpPr>
          <p:nvPr>
            <p:ph type="title"/>
          </p:nvPr>
        </p:nvSpPr>
        <p:spPr>
          <a:xfrm>
            <a:off x="323850" y="71415"/>
            <a:ext cx="8677306" cy="571504"/>
          </a:xfrm>
        </p:spPr>
        <p:txBody>
          <a:bodyPr/>
          <a:lstStyle>
            <a:lvl1pPr>
              <a:defRPr sz="2800">
                <a:solidFill>
                  <a:schemeClr val="tx1"/>
                </a:solidFill>
                <a:latin typeface="Verdana" pitchFamily="34" charset="0"/>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5" name="Picture 7"/>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6" name="Picture 8"/>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7" name="Picture 9"/>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cxnSp>
        <p:nvCxnSpPr>
          <p:cNvPr id="8" name="Straight Connector 7"/>
          <p:cNvCxnSpPr/>
          <p:nvPr/>
        </p:nvCxnSpPr>
        <p:spPr>
          <a:xfrm>
            <a:off x="0" y="6130925"/>
            <a:ext cx="9144000" cy="1588"/>
          </a:xfrm>
          <a:prstGeom prst="line">
            <a:avLst/>
          </a:prstGeom>
          <a:ln w="28575">
            <a:solidFill>
              <a:srgbClr val="B5453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1" name="TextBox 10"/>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B719AA65-A9A1-47F0-BD69-3C4CE84C0E93}"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sp>
        <p:nvSpPr>
          <p:cNvPr id="12" name="TextBox 11"/>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3" name="TextBox 12"/>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B43F4992-F197-4604-8653-EA76FE68E9F8}"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4" name="Straight Connector 13"/>
          <p:cNvCxnSpPr/>
          <p:nvPr/>
        </p:nvCxnSpPr>
        <p:spPr>
          <a:xfrm>
            <a:off x="0" y="763588"/>
            <a:ext cx="6929438" cy="1587"/>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3850" y="71415"/>
            <a:ext cx="8677306" cy="571504"/>
          </a:xfrm>
        </p:spPr>
        <p:txBody>
          <a:bodyPr/>
          <a:lstStyle>
            <a:lvl1pPr>
              <a:defRPr sz="2800">
                <a:solidFill>
                  <a:schemeClr val="tx1"/>
                </a:solidFill>
                <a:latin typeface="Verdana"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3850" y="908050"/>
            <a:ext cx="8677306" cy="5164156"/>
          </a:xfrm>
        </p:spPr>
        <p:txBody>
          <a:bodyPr/>
          <a:lstStyle>
            <a:lvl1pPr>
              <a:defRPr sz="2400">
                <a:latin typeface="Verdana" pitchFamily="34" charset="0"/>
              </a:defRPr>
            </a:lvl1pPr>
            <a:lvl2pPr>
              <a:defRPr sz="2000">
                <a:latin typeface="Verdana" pitchFamily="34" charset="0"/>
              </a:defRPr>
            </a:lvl2pPr>
            <a:lvl3pPr>
              <a:defRPr sz="1800">
                <a:latin typeface="Verdana" pitchFamily="34" charset="0"/>
              </a:defRPr>
            </a:lvl3pPr>
            <a:lvl4pPr>
              <a:defRPr sz="1600">
                <a:latin typeface="Verdana" pitchFamily="34" charset="0"/>
              </a:defRPr>
            </a:lvl4pPr>
            <a:lvl5pPr>
              <a:defRPr sz="1400">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ong Title and Content">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5" name="Picture 7"/>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6" name="Picture 8"/>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7" name="Picture 9"/>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cxnSp>
        <p:nvCxnSpPr>
          <p:cNvPr id="8" name="Straight Connector 7"/>
          <p:cNvCxnSpPr/>
          <p:nvPr/>
        </p:nvCxnSpPr>
        <p:spPr>
          <a:xfrm>
            <a:off x="0" y="6130925"/>
            <a:ext cx="9144000" cy="1588"/>
          </a:xfrm>
          <a:prstGeom prst="line">
            <a:avLst/>
          </a:prstGeom>
          <a:ln w="28575">
            <a:solidFill>
              <a:srgbClr val="B5453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1" name="TextBox 10"/>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5AD7BEA4-A1EC-4428-93C6-ADAA7D265E58}"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sp>
        <p:nvSpPr>
          <p:cNvPr id="12" name="TextBox 11"/>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3" name="TextBox 12"/>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6E4B7DF8-A121-43A7-8BE4-4875372AA1C1}"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4" name="Straight Connector 13"/>
          <p:cNvCxnSpPr/>
          <p:nvPr/>
        </p:nvCxnSpPr>
        <p:spPr>
          <a:xfrm>
            <a:off x="0" y="960438"/>
            <a:ext cx="6929438" cy="1587"/>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3850" y="71414"/>
            <a:ext cx="8677306" cy="714381"/>
          </a:xfrm>
        </p:spPr>
        <p:txBody>
          <a:bodyPr/>
          <a:lstStyle>
            <a:lvl1pPr>
              <a:defRPr sz="2800">
                <a:solidFill>
                  <a:schemeClr val="tx1"/>
                </a:solidFill>
                <a:latin typeface="Verdana"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3850" y="1039272"/>
            <a:ext cx="8677306" cy="5032934"/>
          </a:xfrm>
        </p:spPr>
        <p:txBody>
          <a:bodyPr/>
          <a:lstStyle>
            <a:lvl1pPr>
              <a:defRPr sz="2400">
                <a:latin typeface="Verdana" pitchFamily="34" charset="0"/>
              </a:defRPr>
            </a:lvl1pPr>
            <a:lvl2pPr>
              <a:defRPr sz="2000">
                <a:latin typeface="Verdana" pitchFamily="34" charset="0"/>
              </a:defRPr>
            </a:lvl2pPr>
            <a:lvl3pPr>
              <a:defRPr sz="1800">
                <a:latin typeface="Verdana" pitchFamily="34" charset="0"/>
              </a:defRPr>
            </a:lvl3pPr>
            <a:lvl4pPr>
              <a:defRPr sz="1600">
                <a:latin typeface="Verdana" pitchFamily="34" charset="0"/>
              </a:defRPr>
            </a:lvl4pPr>
            <a:lvl5pPr>
              <a:defRPr sz="1400">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4" name="Picture 6" descr="option-1.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68313" y="3000361"/>
            <a:ext cx="7315224" cy="1362075"/>
          </a:xfrm>
        </p:spPr>
        <p:txBody>
          <a:bodyPr>
            <a:normAutofit/>
          </a:bodyPr>
          <a:lstStyle>
            <a:lvl1pPr algn="l">
              <a:defRPr sz="2800" b="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68313" y="1500174"/>
            <a:ext cx="7315224" cy="1500187"/>
          </a:xfrm>
        </p:spPr>
        <p:txBody>
          <a:bodyPr anchor="b"/>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F949384-56B2-4F2A-98C4-CCB5014F245C}" type="datetime1">
              <a:rPr lang="en-US"/>
              <a:pPr>
                <a:defRPr/>
              </a:pPr>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6E27705-CA01-499F-8D52-07D0258330F8}" type="slidenum">
              <a:rPr lang="en-US"/>
              <a:pPr>
                <a:defRPr/>
              </a:pPr>
              <a:t>‹#›</a:t>
            </a:fld>
            <a:endParaRPr lang="en-US"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6" name="Picture 7"/>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7" name="Picture 8"/>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8" name="TextBox 7"/>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9" name="TextBox 8"/>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F3F39661-AE9B-4386-BB4F-43EA6C1A2761}"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pic>
        <p:nvPicPr>
          <p:cNvPr id="10" name="Picture 11"/>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11" name="TextBox 10"/>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2" name="TextBox 11"/>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0584862F-3AD2-4B2E-84BD-CAC3D7F74AEF}"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3" name="Straight Connector 12"/>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763588"/>
            <a:ext cx="6929438" cy="1587"/>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24884" y="908050"/>
            <a:ext cx="4199520" cy="5164155"/>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1636" y="908050"/>
            <a:ext cx="4199520" cy="5164155"/>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323850" y="71415"/>
            <a:ext cx="8677306" cy="571504"/>
          </a:xfrm>
        </p:spPr>
        <p:txBody>
          <a:bodyPr/>
          <a:lstStyle>
            <a:lvl1pPr>
              <a:defRPr sz="2800">
                <a:solidFill>
                  <a:schemeClr val="tx1"/>
                </a:solidFill>
                <a:latin typeface="Verdana" pitchFamily="34" charset="0"/>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8" name="Picture 7"/>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9" name="Picture 8"/>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10" name="TextBox 9"/>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1" name="TextBox 10"/>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74EF070D-03FE-44B5-848D-6F824B24A2DC}"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pic>
        <p:nvPicPr>
          <p:cNvPr id="12" name="Picture 11"/>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13" name="TextBox 12"/>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4" name="TextBox 13"/>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6732AB76-5162-4D2B-AE22-45CC482F7899}"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5" name="Straight Connector 14"/>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763588"/>
            <a:ext cx="6929438" cy="1587"/>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317994" y="896396"/>
            <a:ext cx="4201200" cy="7358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17994" y="1703730"/>
            <a:ext cx="4201200" cy="4368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9956" y="896396"/>
            <a:ext cx="4201200" cy="7358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9956" y="1703730"/>
            <a:ext cx="4201200" cy="4368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Title 1"/>
          <p:cNvSpPr>
            <a:spLocks noGrp="1"/>
          </p:cNvSpPr>
          <p:nvPr>
            <p:ph type="title"/>
          </p:nvPr>
        </p:nvSpPr>
        <p:spPr>
          <a:xfrm>
            <a:off x="323850" y="71415"/>
            <a:ext cx="8677306" cy="571504"/>
          </a:xfrm>
        </p:spPr>
        <p:txBody>
          <a:bodyPr/>
          <a:lstStyle>
            <a:lvl1pPr>
              <a:defRPr sz="2800">
                <a:solidFill>
                  <a:schemeClr val="tx1"/>
                </a:solidFill>
                <a:latin typeface="Verdana" pitchFamily="34" charset="0"/>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3" name="Picture 7"/>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4" name="Picture 8"/>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5" name="TextBox 4"/>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6" name="TextBox 5"/>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95F05C84-334B-4EEB-BF27-98F2005972BE}"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pic>
        <p:nvPicPr>
          <p:cNvPr id="7" name="Picture 11"/>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8" name="TextBox 7"/>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9" name="TextBox 8"/>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96085625-EC45-4D44-ACF3-A385014CE3C3}"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0" name="Straight Connector 9"/>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6" name="Picture 7"/>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7" name="Picture 8"/>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8" name="TextBox 7"/>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9" name="TextBox 8"/>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57D87E9A-5FDF-4C76-B107-A98FF208F440}"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0" name="Straight Connector 9"/>
          <p:cNvCxnSpPr/>
          <p:nvPr/>
        </p:nvCxnSpPr>
        <p:spPr>
          <a:xfrm>
            <a:off x="0" y="6170613"/>
            <a:ext cx="9144000" cy="1587"/>
          </a:xfrm>
          <a:prstGeom prst="line">
            <a:avLst/>
          </a:prstGeom>
          <a:ln w="28575">
            <a:solidFill>
              <a:srgbClr val="B54539"/>
            </a:solidFill>
          </a:ln>
        </p:spPr>
        <p:style>
          <a:lnRef idx="1">
            <a:schemeClr val="accent1"/>
          </a:lnRef>
          <a:fillRef idx="0">
            <a:schemeClr val="accent1"/>
          </a:fillRef>
          <a:effectRef idx="0">
            <a:schemeClr val="accent1"/>
          </a:effectRef>
          <a:fontRef idx="minor">
            <a:schemeClr val="tx1"/>
          </a:fontRef>
        </p:style>
      </p:cxnSp>
      <p:pic>
        <p:nvPicPr>
          <p:cNvPr id="11" name="Picture 12"/>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12" name="TextBox 11"/>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3" name="TextBox 12"/>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94218242-1BEF-4B62-A36B-B85A8BCAA7DB}"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4" name="Straight Connector 13"/>
          <p:cNvCxnSpPr/>
          <p:nvPr/>
        </p:nvCxnSpPr>
        <p:spPr>
          <a:xfrm>
            <a:off x="0" y="6170613"/>
            <a:ext cx="9144000" cy="1587"/>
          </a:xfrm>
          <a:prstGeom prst="line">
            <a:avLst/>
          </a:prstGeom>
          <a:ln w="28575">
            <a:solidFill>
              <a:srgbClr val="B5453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955675"/>
            <a:ext cx="2501900" cy="1588"/>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3850" y="142852"/>
            <a:ext cx="3319456" cy="785818"/>
          </a:xfrm>
        </p:spPr>
        <p:txBody>
          <a:bodyPr/>
          <a:lstStyle>
            <a:lvl1pPr algn="l">
              <a:defRPr sz="20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918300" y="142852"/>
            <a:ext cx="5111750" cy="59293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23850" y="1052513"/>
            <a:ext cx="3319456" cy="50196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6" name="Picture 7"/>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pic>
        <p:nvPicPr>
          <p:cNvPr id="7" name="Picture 8"/>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8" name="TextBox 7"/>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9" name="TextBox 8"/>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799174BD-E2A1-4B1A-B251-0364C7CEA709}"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pic>
        <p:nvPicPr>
          <p:cNvPr id="10" name="Picture 11"/>
          <p:cNvPicPr>
            <a:picLocks noChangeAspect="1" noChangeArrowheads="1"/>
          </p:cNvPicPr>
          <p:nvPr/>
        </p:nvPicPr>
        <p:blipFill>
          <a:blip r:embed="rId2"/>
          <a:srcRect/>
          <a:stretch>
            <a:fillRect/>
          </a:stretch>
        </p:blipFill>
        <p:spPr bwMode="auto">
          <a:xfrm>
            <a:off x="285750" y="6143625"/>
            <a:ext cx="1778000" cy="714375"/>
          </a:xfrm>
          <a:prstGeom prst="rect">
            <a:avLst/>
          </a:prstGeom>
          <a:noFill/>
          <a:ln w="9525">
            <a:noFill/>
            <a:miter lim="800000"/>
            <a:headEnd/>
            <a:tailEnd/>
          </a:ln>
        </p:spPr>
      </p:pic>
      <p:sp>
        <p:nvSpPr>
          <p:cNvPr id="11" name="TextBox 10"/>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2" name="TextBox 11"/>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04CF3317-CEFE-4D57-81F6-9DD3888AA2C9}"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3" name="Straight Connector 12"/>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3850" y="4714884"/>
            <a:ext cx="87122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323850" y="5281622"/>
            <a:ext cx="871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323850" y="214291"/>
            <a:ext cx="8712200" cy="442915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23850" y="142875"/>
            <a:ext cx="8712200" cy="6429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23850" y="981075"/>
            <a:ext cx="8712200" cy="5145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9428F4D-F834-4F34-B3E1-9D5A8839DD8B}" type="datetime1">
              <a:rPr lang="en-US"/>
              <a:pPr>
                <a:defRPr/>
              </a:pPr>
              <a:t>5/19/2017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1B92A26-B3B4-4E96-917F-21F4D3BE1EE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Lst>
  <p:transition spd="med">
    <p:fade/>
  </p:transition>
  <p:hf sldNum="0" hdr="0" ftr="0" dt="0"/>
  <p:txStyles>
    <p:titleStyle>
      <a:lvl1pPr algn="l" rtl="0" eaLnBrk="1" fontAlgn="base" hangingPunct="1">
        <a:spcBef>
          <a:spcPct val="0"/>
        </a:spcBef>
        <a:spcAft>
          <a:spcPct val="0"/>
        </a:spcAft>
        <a:defRPr sz="2800" kern="1200">
          <a:solidFill>
            <a:schemeClr val="bg1"/>
          </a:solidFill>
          <a:latin typeface="+mj-lt"/>
          <a:ea typeface="Verdana" pitchFamily="34" charset="0"/>
          <a:cs typeface="+mj-cs"/>
        </a:defRPr>
      </a:lvl1pPr>
      <a:lvl2pPr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2pPr>
      <a:lvl3pPr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3pPr>
      <a:lvl4pPr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4pPr>
      <a:lvl5pPr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5pPr>
      <a:lvl6pPr marL="457200"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6pPr>
      <a:lvl7pPr marL="914400"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7pPr>
      <a:lvl8pPr marL="1371600"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8pPr>
      <a:lvl9pPr marL="1828800"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Verdana" pitchFamily="34" charset="0"/>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Verdana" pitchFamily="34"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Verdana" pitchFamily="34"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Verdana" pitchFamily="34"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Verdana" pitchFamily="34"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diagramLayout" Target="../diagrams/layout4.xml"/><Relationship Id="rId7" Type="http://schemas.openxmlformats.org/officeDocument/2006/relationships/image" Target="../media/image8.png"/><Relationship Id="rId12" Type="http://schemas.openxmlformats.org/officeDocument/2006/relationships/image" Target="../media/image12.jpeg"/><Relationship Id="rId17" Type="http://schemas.openxmlformats.org/officeDocument/2006/relationships/image" Target="../media/image17.png"/><Relationship Id="rId2" Type="http://schemas.openxmlformats.org/officeDocument/2006/relationships/diagramData" Target="../diagrams/data4.xml"/><Relationship Id="rId16" Type="http://schemas.openxmlformats.org/officeDocument/2006/relationships/image" Target="../media/image16.png"/><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hyperlink" Target="http://images.google.com/imgres?imgurl=http://www.tcd.ie/disability/projects/DS3/images/facebook.jpg&amp;imgrefurl=http://www.tcd.ie/disability/projects/DS3/index.php&amp;usg=__T5E5WZy_5_Nn6lRtaKItxLeQ7MY=&amp;h=301&amp;w=800&amp;sz=50&amp;hl=en&amp;start=3&amp;sig2=9ofwmVXumHklK49E9IMpCQ&amp;um=1&amp;tbnid=jGTeQeE8hvY07M:&amp;tbnh=54&amp;tbnw=143&amp;prev=/images?q=Facebook&amp;hl=en&amp;um=1&amp;ei=TgUHS6mtL6XSswPgxJ3BCQ" TargetMode="External"/><Relationship Id="rId5" Type="http://schemas.openxmlformats.org/officeDocument/2006/relationships/diagramColors" Target="../diagrams/colors4.xml"/><Relationship Id="rId15" Type="http://schemas.openxmlformats.org/officeDocument/2006/relationships/image" Target="../media/image15.jpeg"/><Relationship Id="rId10" Type="http://schemas.openxmlformats.org/officeDocument/2006/relationships/image" Target="../media/image11.jpg"/><Relationship Id="rId4" Type="http://schemas.openxmlformats.org/officeDocument/2006/relationships/diagramQuickStyle" Target="../diagrams/quickStyle4.xml"/><Relationship Id="rId9" Type="http://schemas.openxmlformats.org/officeDocument/2006/relationships/image" Target="../media/image10.png"/><Relationship Id="rId14"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utorialspoint.com/cloud_computing/" TargetMode="External"/><Relationship Id="rId2" Type="http://schemas.openxmlformats.org/officeDocument/2006/relationships/hyperlink" Target="https://en.wikipedia.org/wiki/Cloud_computing" TargetMode="External"/><Relationship Id="rId1" Type="http://schemas.openxmlformats.org/officeDocument/2006/relationships/slideLayout" Target="../slideLayouts/slideLayout2.xml"/><Relationship Id="rId4" Type="http://schemas.openxmlformats.org/officeDocument/2006/relationships/hyperlink" Target="https://www.slideshare.net/search/slideshow?searchfrom=header&amp;q=introduction+to+cloud+comput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4800" b="1" dirty="0" smtClean="0">
                <a:latin typeface="Calibri" panose="020F0502020204030204" pitchFamily="34" charset="0"/>
              </a:rPr>
              <a:t>Introduction to </a:t>
            </a:r>
            <a:br>
              <a:rPr lang="en-US" sz="4800" b="1" dirty="0" smtClean="0">
                <a:latin typeface="Calibri" panose="020F0502020204030204" pitchFamily="34" charset="0"/>
              </a:rPr>
            </a:br>
            <a:r>
              <a:rPr lang="en-US" sz="4800" b="1" dirty="0" smtClean="0">
                <a:latin typeface="Calibri" panose="020F0502020204030204" pitchFamily="34" charset="0"/>
              </a:rPr>
              <a:t>Cloud Computing </a:t>
            </a:r>
            <a:endParaRPr lang="en-US" sz="4800" b="1" dirty="0">
              <a:latin typeface="Calibri" panose="020F0502020204030204" pitchFamily="34" charset="0"/>
            </a:endParaRPr>
          </a:p>
        </p:txBody>
      </p:sp>
      <p:sp>
        <p:nvSpPr>
          <p:cNvPr id="2" name="TextBox 1"/>
          <p:cNvSpPr txBox="1"/>
          <p:nvPr/>
        </p:nvSpPr>
        <p:spPr>
          <a:xfrm>
            <a:off x="3921333" y="4572000"/>
            <a:ext cx="4572000" cy="646331"/>
          </a:xfrm>
          <a:prstGeom prst="rect">
            <a:avLst/>
          </a:prstGeom>
          <a:noFill/>
        </p:spPr>
        <p:txBody>
          <a:bodyPr wrap="square" rtlCol="0">
            <a:spAutoFit/>
          </a:bodyPr>
          <a:lstStyle/>
          <a:p>
            <a:pPr algn="r"/>
            <a:r>
              <a:rPr lang="en-US" dirty="0" smtClean="0"/>
              <a:t>Prepared by Sethu Raj</a:t>
            </a:r>
          </a:p>
          <a:p>
            <a:pPr algn="r"/>
            <a:r>
              <a:rPr lang="en-US" dirty="0" smtClean="0"/>
              <a:t>05/19/2017</a:t>
            </a:r>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Calibri" panose="020F0502020204030204" pitchFamily="34" charset="0"/>
                <a:cs typeface="Calibri" panose="020F0502020204030204" pitchFamily="34" charset="0"/>
              </a:rPr>
              <a:t>Service Models	</a:t>
            </a:r>
            <a:endParaRPr lang="en-US" sz="3600" b="1" dirty="0">
              <a:latin typeface="Calibri" panose="020F0502020204030204" pitchFamily="34" charset="0"/>
              <a:cs typeface="Calibri" panose="020F0502020204030204" pitchFamily="34" charset="0"/>
            </a:endParaRPr>
          </a:p>
        </p:txBody>
      </p:sp>
      <p:sp>
        <p:nvSpPr>
          <p:cNvPr id="3" name="Rectangle 2"/>
          <p:cNvSpPr/>
          <p:nvPr/>
        </p:nvSpPr>
        <p:spPr>
          <a:xfrm>
            <a:off x="838200" y="1066800"/>
            <a:ext cx="7848600" cy="4247317"/>
          </a:xfrm>
          <a:prstGeom prst="rect">
            <a:avLst/>
          </a:prstGeom>
        </p:spPr>
        <p:txBody>
          <a:bodyPr wrap="square">
            <a:spAutoFit/>
          </a:bodyPr>
          <a:lstStyle/>
          <a:p>
            <a:pPr fontAlgn="auto">
              <a:spcBef>
                <a:spcPts val="0"/>
              </a:spcBef>
              <a:spcAft>
                <a:spcPts val="0"/>
              </a:spcAft>
              <a:defRPr/>
            </a:pPr>
            <a:r>
              <a:rPr lang="en-US" b="1" dirty="0">
                <a:latin typeface="Calibri Light" panose="020F0302020204030204" pitchFamily="34" charset="0"/>
                <a:cs typeface="Calibri Light" panose="020F0302020204030204" pitchFamily="34" charset="0"/>
              </a:rPr>
              <a:t>Service Models </a:t>
            </a:r>
            <a:r>
              <a:rPr lang="en-US" dirty="0">
                <a:latin typeface="Calibri Light" panose="020F0302020204030204" pitchFamily="34" charset="0"/>
                <a:cs typeface="Calibri Light" panose="020F0302020204030204" pitchFamily="34" charset="0"/>
              </a:rPr>
              <a:t>are the reference models on which the Cloud Computing is based. </a:t>
            </a:r>
            <a:r>
              <a:rPr lang="en-US" dirty="0" smtClean="0">
                <a:latin typeface="Calibri Light" panose="020F0302020204030204" pitchFamily="34" charset="0"/>
                <a:cs typeface="Calibri Light" panose="020F0302020204030204" pitchFamily="34" charset="0"/>
              </a:rPr>
              <a:t>Though </a:t>
            </a:r>
            <a:r>
              <a:rPr lang="en-US" dirty="0">
                <a:latin typeface="Calibri Light" panose="020F0302020204030204" pitchFamily="34" charset="0"/>
                <a:cs typeface="Calibri Light" panose="020F0302020204030204" pitchFamily="34" charset="0"/>
              </a:rPr>
              <a:t>service-oriented architecture advocates "everything as a service</a:t>
            </a:r>
            <a:r>
              <a:rPr lang="en-US" dirty="0" smtClean="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cloud-computing providers offer their "services" according to different models, of which the three standard models </a:t>
            </a:r>
            <a:r>
              <a:rPr lang="en-US" dirty="0" smtClean="0">
                <a:latin typeface="Calibri Light" panose="020F0302020204030204" pitchFamily="34" charset="0"/>
                <a:cs typeface="Calibri Light" panose="020F0302020204030204" pitchFamily="34" charset="0"/>
              </a:rPr>
              <a:t>.</a:t>
            </a:r>
          </a:p>
          <a:p>
            <a:pPr fontAlgn="auto">
              <a:spcBef>
                <a:spcPts val="0"/>
              </a:spcBef>
              <a:spcAft>
                <a:spcPts val="0"/>
              </a:spcAft>
              <a:defRPr/>
            </a:pPr>
            <a:endParaRPr lang="en-US" dirty="0">
              <a:latin typeface="Calibri Light" panose="020F0302020204030204" pitchFamily="34" charset="0"/>
              <a:cs typeface="Calibri Light" panose="020F0302020204030204" pitchFamily="34" charset="0"/>
            </a:endParaRPr>
          </a:p>
          <a:p>
            <a:pPr fontAlgn="auto">
              <a:spcBef>
                <a:spcPts val="0"/>
              </a:spcBef>
              <a:spcAft>
                <a:spcPts val="0"/>
              </a:spcAft>
              <a:defRPr/>
            </a:pPr>
            <a:r>
              <a:rPr lang="en-US" dirty="0" smtClean="0">
                <a:latin typeface="Calibri Light" panose="020F0302020204030204" pitchFamily="34" charset="0"/>
                <a:cs typeface="Calibri Light" panose="020F0302020204030204" pitchFamily="34" charset="0"/>
              </a:rPr>
              <a:t>These </a:t>
            </a:r>
            <a:r>
              <a:rPr lang="en-US" dirty="0">
                <a:latin typeface="Calibri Light" panose="020F0302020204030204" pitchFamily="34" charset="0"/>
                <a:cs typeface="Calibri Light" panose="020F0302020204030204" pitchFamily="34" charset="0"/>
              </a:rPr>
              <a:t>can be categorized into three basic service models as listed below:</a:t>
            </a:r>
          </a:p>
          <a:p>
            <a:pPr fontAlgn="auto">
              <a:spcBef>
                <a:spcPts val="0"/>
              </a:spcBef>
              <a:spcAft>
                <a:spcPts val="0"/>
              </a:spcAft>
              <a:defRPr/>
            </a:pPr>
            <a:endParaRPr lang="en-US" dirty="0">
              <a:latin typeface="Calibri Light" panose="020F0302020204030204" pitchFamily="34" charset="0"/>
              <a:cs typeface="Calibri Light" panose="020F0302020204030204" pitchFamily="34" charset="0"/>
            </a:endParaRPr>
          </a:p>
          <a:p>
            <a:pPr marL="342900" indent="-342900" fontAlgn="auto">
              <a:spcBef>
                <a:spcPts val="0"/>
              </a:spcBef>
              <a:spcAft>
                <a:spcPts val="0"/>
              </a:spcAft>
              <a:buFont typeface="+mj-lt"/>
              <a:buAutoNum type="arabicPeriod"/>
              <a:defRPr/>
            </a:pPr>
            <a:r>
              <a:rPr lang="en-US" b="1" dirty="0" smtClean="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Infrastructure </a:t>
            </a:r>
            <a:r>
              <a:rPr lang="en-US" b="1"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as a Service (IaaS</a:t>
            </a:r>
            <a:r>
              <a:rPr lang="en-US" b="1" dirty="0" smtClean="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a:t>
            </a:r>
          </a:p>
          <a:p>
            <a:pPr marL="342900" indent="-342900" fontAlgn="auto">
              <a:spcBef>
                <a:spcPts val="0"/>
              </a:spcBef>
              <a:spcAft>
                <a:spcPts val="0"/>
              </a:spcAft>
              <a:buFont typeface="+mj-lt"/>
              <a:buAutoNum type="arabicPeriod"/>
              <a:defRPr/>
            </a:pPr>
            <a:endParaRPr lang="en-US" b="1"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endParaRPr>
          </a:p>
          <a:p>
            <a:pPr marL="342900" indent="-342900" fontAlgn="auto">
              <a:spcBef>
                <a:spcPts val="0"/>
              </a:spcBef>
              <a:spcAft>
                <a:spcPts val="0"/>
              </a:spcAft>
              <a:buFont typeface="+mj-lt"/>
              <a:buAutoNum type="arabicPeriod"/>
              <a:defRPr/>
            </a:pPr>
            <a:r>
              <a:rPr lang="en-US" b="1"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Platform as a Service (PaaS) </a:t>
            </a:r>
          </a:p>
          <a:p>
            <a:pPr marL="342900" indent="-342900" fontAlgn="auto">
              <a:spcBef>
                <a:spcPts val="0"/>
              </a:spcBef>
              <a:spcAft>
                <a:spcPts val="0"/>
              </a:spcAft>
              <a:buFont typeface="+mj-lt"/>
              <a:buAutoNum type="arabicPeriod"/>
              <a:defRPr/>
            </a:pPr>
            <a:endParaRPr lang="en-US" b="1" dirty="0" smtClean="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endParaRPr>
          </a:p>
          <a:p>
            <a:pPr marL="342900" indent="-342900" fontAlgn="auto">
              <a:spcBef>
                <a:spcPts val="0"/>
              </a:spcBef>
              <a:spcAft>
                <a:spcPts val="0"/>
              </a:spcAft>
              <a:buFont typeface="+mj-lt"/>
              <a:buAutoNum type="arabicPeriod"/>
              <a:defRPr/>
            </a:pPr>
            <a:r>
              <a:rPr lang="en-US" b="1"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Software as a Service (SaaS) </a:t>
            </a:r>
          </a:p>
          <a:p>
            <a:pPr marL="342900" indent="-342900" fontAlgn="auto">
              <a:spcBef>
                <a:spcPts val="0"/>
              </a:spcBef>
              <a:spcAft>
                <a:spcPts val="0"/>
              </a:spcAft>
              <a:buFont typeface="+mj-lt"/>
              <a:buAutoNum type="arabicPeriod"/>
              <a:defRPr/>
            </a:pPr>
            <a:endParaRPr lang="en-US" b="1" dirty="0" smtClean="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endParaRPr>
          </a:p>
          <a:p>
            <a:pPr fontAlgn="auto">
              <a:spcBef>
                <a:spcPts val="0"/>
              </a:spcBef>
              <a:spcAft>
                <a:spcPts val="0"/>
              </a:spcAft>
              <a:defRPr/>
            </a:pPr>
            <a:endParaRPr lang="en-US" b="1"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endParaRPr>
          </a:p>
          <a:p>
            <a:pPr marL="742950" lvl="1"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0371930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lnSpc>
                <a:spcPct val="150000"/>
              </a:lnSpc>
              <a:spcBef>
                <a:spcPts val="0"/>
              </a:spcBef>
              <a:spcAft>
                <a:spcPts val="0"/>
              </a:spcAft>
              <a:defRPr/>
            </a:pPr>
            <a:r>
              <a:rPr lang="en-US" sz="3200" b="1" dirty="0" smtClean="0">
                <a:latin typeface="Calibri" panose="020F0502020204030204" pitchFamily="34" charset="0"/>
                <a:cs typeface="Calibri" panose="020F0502020204030204" pitchFamily="34" charset="0"/>
              </a:rPr>
              <a:t>Cloud Service Models - Definition</a:t>
            </a:r>
            <a:endParaRPr lang="en-US" sz="3200" b="1" dirty="0">
              <a:latin typeface="Calibri" panose="020F0502020204030204" pitchFamily="34" charset="0"/>
              <a:cs typeface="Calibri" panose="020F0502020204030204" pitchFamily="34" charset="0"/>
            </a:endParaRPr>
          </a:p>
        </p:txBody>
      </p:sp>
      <p:graphicFrame>
        <p:nvGraphicFramePr>
          <p:cNvPr id="4" name="Diagram 3"/>
          <p:cNvGraphicFramePr/>
          <p:nvPr>
            <p:extLst>
              <p:ext uri="{D42A27DB-BD31-4B8C-83A1-F6EECF244321}">
                <p14:modId xmlns:p14="http://schemas.microsoft.com/office/powerpoint/2010/main" val="1002887961"/>
              </p:ext>
            </p:extLst>
          </p:nvPr>
        </p:nvGraphicFramePr>
        <p:xfrm>
          <a:off x="323850" y="1219200"/>
          <a:ext cx="8572560"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665773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253" y="1524001"/>
            <a:ext cx="7255747" cy="4034138"/>
          </a:xfrm>
        </p:spPr>
      </p:pic>
    </p:spTree>
    <p:extLst>
      <p:ext uri="{BB962C8B-B14F-4D97-AF65-F5344CB8AC3E}">
        <p14:creationId xmlns:p14="http://schemas.microsoft.com/office/powerpoint/2010/main" val="2566587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285720" y="-8697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n-US" sz="3200" b="1" dirty="0">
                <a:latin typeface="Calibri" panose="020F0502020204030204" pitchFamily="34" charset="0"/>
                <a:cs typeface="Calibri" panose="020F0502020204030204" pitchFamily="34" charset="0"/>
              </a:rPr>
              <a:t>Cloud Service models - Characteristics</a:t>
            </a:r>
          </a:p>
        </p:txBody>
      </p:sp>
      <p:graphicFrame>
        <p:nvGraphicFramePr>
          <p:cNvPr id="8" name="Diagram 7"/>
          <p:cNvGraphicFramePr/>
          <p:nvPr>
            <p:extLst>
              <p:ext uri="{D42A27DB-BD31-4B8C-83A1-F6EECF244321}">
                <p14:modId xmlns:p14="http://schemas.microsoft.com/office/powerpoint/2010/main" val="2968790637"/>
              </p:ext>
            </p:extLst>
          </p:nvPr>
        </p:nvGraphicFramePr>
        <p:xfrm>
          <a:off x="285720" y="1164328"/>
          <a:ext cx="8572560" cy="4245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4"/>
          <p:cNvSpPr/>
          <p:nvPr/>
        </p:nvSpPr>
        <p:spPr>
          <a:xfrm>
            <a:off x="3941272" y="2312460"/>
            <a:ext cx="1559422" cy="386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endParaRPr lang="en-US" sz="2700" kern="1200" dirty="0"/>
          </a:p>
        </p:txBody>
      </p:sp>
      <p:sp>
        <p:nvSpPr>
          <p:cNvPr id="10" name="Rounded Rectangle 4"/>
          <p:cNvSpPr/>
          <p:nvPr/>
        </p:nvSpPr>
        <p:spPr>
          <a:xfrm>
            <a:off x="5396007" y="2244510"/>
            <a:ext cx="1423820" cy="4512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endParaRPr lang="en-US" sz="2700" kern="1200" dirty="0"/>
          </a:p>
        </p:txBody>
      </p:sp>
      <p:sp>
        <p:nvSpPr>
          <p:cNvPr id="11" name="Rounded Rectangle 4"/>
          <p:cNvSpPr/>
          <p:nvPr/>
        </p:nvSpPr>
        <p:spPr>
          <a:xfrm>
            <a:off x="6487581" y="1669518"/>
            <a:ext cx="2169631" cy="386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endParaRPr lang="en-US" sz="2700" kern="1200" dirty="0"/>
          </a:p>
        </p:txBody>
      </p:sp>
      <p:sp>
        <p:nvSpPr>
          <p:cNvPr id="12" name="Rounded Rectangle 4"/>
          <p:cNvSpPr/>
          <p:nvPr/>
        </p:nvSpPr>
        <p:spPr>
          <a:xfrm>
            <a:off x="3424436" y="5577685"/>
            <a:ext cx="5362406" cy="3653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333500">
              <a:lnSpc>
                <a:spcPct val="90000"/>
              </a:lnSpc>
              <a:spcBef>
                <a:spcPct val="0"/>
              </a:spcBef>
              <a:spcAft>
                <a:spcPct val="35000"/>
              </a:spcAft>
            </a:pPr>
            <a:endParaRPr lang="en-US" sz="3000" kern="1200" dirty="0"/>
          </a:p>
        </p:txBody>
      </p:sp>
    </p:spTree>
    <p:extLst>
      <p:ext uri="{BB962C8B-B14F-4D97-AF65-F5344CB8AC3E}">
        <p14:creationId xmlns:p14="http://schemas.microsoft.com/office/powerpoint/2010/main" val="313079349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90" y="85889"/>
            <a:ext cx="8677306" cy="571504"/>
          </a:xfrm>
        </p:spPr>
        <p:txBody>
          <a:bodyPr/>
          <a:lstStyle/>
          <a:p>
            <a:pPr fontAlgn="auto">
              <a:lnSpc>
                <a:spcPct val="150000"/>
              </a:lnSpc>
              <a:spcBef>
                <a:spcPts val="0"/>
              </a:spcBef>
              <a:spcAft>
                <a:spcPts val="0"/>
              </a:spcAft>
              <a:defRPr/>
            </a:pPr>
            <a:r>
              <a:rPr lang="en-US" sz="3200" b="1" dirty="0">
                <a:latin typeface="Calibri" panose="020F0502020204030204" pitchFamily="34" charset="0"/>
                <a:ea typeface="+mj-ea"/>
                <a:cs typeface="Calibri" panose="020F0502020204030204" pitchFamily="34" charset="0"/>
              </a:rPr>
              <a:t>Cloud Service models - Containing</a:t>
            </a:r>
          </a:p>
        </p:txBody>
      </p:sp>
      <p:graphicFrame>
        <p:nvGraphicFramePr>
          <p:cNvPr id="18" name="Diagram 17"/>
          <p:cNvGraphicFramePr/>
          <p:nvPr>
            <p:extLst>
              <p:ext uri="{D42A27DB-BD31-4B8C-83A1-F6EECF244321}">
                <p14:modId xmlns:p14="http://schemas.microsoft.com/office/powerpoint/2010/main" val="4063304965"/>
              </p:ext>
            </p:extLst>
          </p:nvPr>
        </p:nvGraphicFramePr>
        <p:xfrm>
          <a:off x="225158" y="1230901"/>
          <a:ext cx="8572560"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9" name="Group 18"/>
          <p:cNvGrpSpPr/>
          <p:nvPr/>
        </p:nvGrpSpPr>
        <p:grpSpPr>
          <a:xfrm>
            <a:off x="3689901" y="1536419"/>
            <a:ext cx="1744125" cy="428628"/>
            <a:chOff x="-230343" y="2093"/>
            <a:chExt cx="2811834" cy="1381320"/>
          </a:xfrm>
        </p:grpSpPr>
        <p:sp>
          <p:nvSpPr>
            <p:cNvPr id="42" name="Rounded Rectangle 41"/>
            <p:cNvSpPr/>
            <p:nvPr/>
          </p:nvSpPr>
          <p:spPr>
            <a:xfrm>
              <a:off x="-230343" y="2093"/>
              <a:ext cx="2648922" cy="1381320"/>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Email</a:t>
              </a:r>
              <a:endParaRPr 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43" name="Rounded Rectangle 4"/>
            <p:cNvSpPr/>
            <p:nvPr/>
          </p:nvSpPr>
          <p:spPr>
            <a:xfrm>
              <a:off x="67430" y="69522"/>
              <a:ext cx="2514061" cy="12464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endParaRPr lang="en-US" sz="2700" kern="1200" dirty="0">
                <a:ln w="0"/>
                <a:solidFill>
                  <a:schemeClr val="tx1"/>
                </a:solidFill>
                <a:effectLst>
                  <a:outerShdw blurRad="38100" dist="19050" dir="2700000" algn="tl" rotWithShape="0">
                    <a:schemeClr val="dk1">
                      <a:alpha val="40000"/>
                    </a:schemeClr>
                  </a:outerShdw>
                </a:effectLst>
              </a:endParaRPr>
            </a:p>
          </p:txBody>
        </p:sp>
      </p:grpSp>
      <p:sp>
        <p:nvSpPr>
          <p:cNvPr id="20" name="Rounded Rectangle 4"/>
          <p:cNvSpPr/>
          <p:nvPr/>
        </p:nvSpPr>
        <p:spPr>
          <a:xfrm>
            <a:off x="5329339" y="1489392"/>
            <a:ext cx="1423820" cy="4512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endParaRPr lang="en-US" sz="2700" kern="1200" dirty="0"/>
          </a:p>
        </p:txBody>
      </p:sp>
      <p:sp>
        <p:nvSpPr>
          <p:cNvPr id="21" name="Rounded Rectangle 20"/>
          <p:cNvSpPr/>
          <p:nvPr/>
        </p:nvSpPr>
        <p:spPr>
          <a:xfrm>
            <a:off x="5648340" y="1536419"/>
            <a:ext cx="2143140" cy="428628"/>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Business</a:t>
            </a:r>
            <a:r>
              <a:rPr lang="en-US" dirty="0" smtClean="0">
                <a:latin typeface="Calibri" panose="020F0502020204030204" pitchFamily="34" charset="0"/>
                <a:cs typeface="Calibri" panose="020F0502020204030204" pitchFamily="34" charset="0"/>
              </a:rPr>
              <a:t> </a:t>
            </a:r>
            <a:r>
              <a:rPr lang="en-US"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Processes</a:t>
            </a:r>
            <a:endParaRPr lang="en-US" dirty="0">
              <a:latin typeface="Calibri" panose="020F0502020204030204" pitchFamily="34" charset="0"/>
              <a:cs typeface="Calibri" panose="020F0502020204030204" pitchFamily="34" charset="0"/>
            </a:endParaRPr>
          </a:p>
        </p:txBody>
      </p:sp>
      <p:grpSp>
        <p:nvGrpSpPr>
          <p:cNvPr id="22" name="Group 21"/>
          <p:cNvGrpSpPr/>
          <p:nvPr/>
        </p:nvGrpSpPr>
        <p:grpSpPr>
          <a:xfrm>
            <a:off x="3505200" y="914400"/>
            <a:ext cx="5085344" cy="1550713"/>
            <a:chOff x="-3311154" y="69522"/>
            <a:chExt cx="5892645" cy="4997411"/>
          </a:xfrm>
        </p:grpSpPr>
        <p:sp>
          <p:nvSpPr>
            <p:cNvPr id="40" name="Rounded Rectangle 39"/>
            <p:cNvSpPr/>
            <p:nvPr/>
          </p:nvSpPr>
          <p:spPr>
            <a:xfrm>
              <a:off x="-3311154" y="3685613"/>
              <a:ext cx="2648922" cy="1381320"/>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Industry</a:t>
              </a:r>
              <a:r>
                <a:rPr lang="en-US" dirty="0" smtClean="0">
                  <a:ln w="0"/>
                  <a:solidFill>
                    <a:schemeClr val="tx1"/>
                  </a:solidFill>
                  <a:effectLst>
                    <a:outerShdw blurRad="38100" dist="19050" dir="2700000" algn="tl" rotWithShape="0">
                      <a:schemeClr val="dk1">
                        <a:alpha val="40000"/>
                      </a:schemeClr>
                    </a:outerShdw>
                  </a:effectLst>
                </a:rPr>
                <a:t> </a:t>
              </a:r>
              <a:r>
                <a:rPr lang="en-US"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Applications</a:t>
              </a:r>
              <a:endParaRPr 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41" name="Rounded Rectangle 4"/>
            <p:cNvSpPr/>
            <p:nvPr/>
          </p:nvSpPr>
          <p:spPr>
            <a:xfrm>
              <a:off x="67430" y="69522"/>
              <a:ext cx="2514061" cy="12464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endParaRPr lang="en-US" sz="2700" kern="1200" dirty="0"/>
            </a:p>
          </p:txBody>
        </p:sp>
      </p:grpSp>
      <p:grpSp>
        <p:nvGrpSpPr>
          <p:cNvPr id="23" name="Group 22"/>
          <p:cNvGrpSpPr/>
          <p:nvPr/>
        </p:nvGrpSpPr>
        <p:grpSpPr>
          <a:xfrm>
            <a:off x="3842302" y="1709742"/>
            <a:ext cx="3734864" cy="755371"/>
            <a:chOff x="67430" y="69522"/>
            <a:chExt cx="6021253" cy="2434301"/>
          </a:xfrm>
        </p:grpSpPr>
        <p:sp>
          <p:nvSpPr>
            <p:cNvPr id="38" name="Rounded Rectangle 37"/>
            <p:cNvSpPr/>
            <p:nvPr/>
          </p:nvSpPr>
          <p:spPr>
            <a:xfrm>
              <a:off x="3670102" y="1122502"/>
              <a:ext cx="2418581" cy="1381321"/>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CRM/ERP/HR</a:t>
              </a:r>
              <a:endParaRPr lang="en-US" dirty="0">
                <a:latin typeface="Calibri" panose="020F0502020204030204" pitchFamily="34" charset="0"/>
                <a:cs typeface="Calibri" panose="020F0502020204030204" pitchFamily="34" charset="0"/>
              </a:endParaRPr>
            </a:p>
          </p:txBody>
        </p:sp>
        <p:sp>
          <p:nvSpPr>
            <p:cNvPr id="39" name="Rounded Rectangle 4"/>
            <p:cNvSpPr/>
            <p:nvPr/>
          </p:nvSpPr>
          <p:spPr>
            <a:xfrm>
              <a:off x="67430" y="69522"/>
              <a:ext cx="2514061" cy="12464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endParaRPr lang="en-US" sz="2700" kern="1200" dirty="0"/>
            </a:p>
          </p:txBody>
        </p:sp>
      </p:grpSp>
      <p:grpSp>
        <p:nvGrpSpPr>
          <p:cNvPr id="24" name="Group 23"/>
          <p:cNvGrpSpPr/>
          <p:nvPr/>
        </p:nvGrpSpPr>
        <p:grpSpPr>
          <a:xfrm>
            <a:off x="3466623" y="2988899"/>
            <a:ext cx="1395899" cy="404908"/>
            <a:chOff x="0" y="1452479"/>
            <a:chExt cx="2648921" cy="1381320"/>
          </a:xfrm>
        </p:grpSpPr>
        <p:sp>
          <p:nvSpPr>
            <p:cNvPr id="36" name="Rounded Rectangle 35"/>
            <p:cNvSpPr/>
            <p:nvPr/>
          </p:nvSpPr>
          <p:spPr>
            <a:xfrm>
              <a:off x="0" y="1452479"/>
              <a:ext cx="2648921" cy="1381320"/>
            </a:xfrm>
            <a:prstGeom prst="roundRect">
              <a:avLst/>
            </a:prstGeom>
          </p:spPr>
          <p:style>
            <a:lnRef idx="0">
              <a:schemeClr val="lt1">
                <a:hueOff val="0"/>
                <a:satOff val="0"/>
                <a:lumOff val="0"/>
                <a:alphaOff val="0"/>
              </a:schemeClr>
            </a:lnRef>
            <a:fillRef idx="3">
              <a:schemeClr val="accent5">
                <a:hueOff val="-4966938"/>
                <a:satOff val="19906"/>
                <a:lumOff val="4314"/>
                <a:alphaOff val="0"/>
              </a:schemeClr>
            </a:fillRef>
            <a:effectRef idx="3">
              <a:schemeClr val="accent5">
                <a:hueOff val="-4966938"/>
                <a:satOff val="19906"/>
                <a:lumOff val="4314"/>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latin typeface="Calibri" panose="020F0502020204030204" pitchFamily="34" charset="0"/>
                  <a:cs typeface="Calibri" panose="020F0502020204030204" pitchFamily="34" charset="0"/>
                </a:rPr>
                <a:t>Middleware</a:t>
              </a:r>
              <a:endParaRPr lang="en-US" dirty="0">
                <a:solidFill>
                  <a:schemeClr val="tx1"/>
                </a:solidFill>
                <a:latin typeface="Calibri" panose="020F0502020204030204" pitchFamily="34" charset="0"/>
                <a:cs typeface="Calibri" panose="020F0502020204030204" pitchFamily="34" charset="0"/>
              </a:endParaRPr>
            </a:p>
          </p:txBody>
        </p:sp>
        <p:sp>
          <p:nvSpPr>
            <p:cNvPr id="37" name="Rounded Rectangle 4"/>
            <p:cNvSpPr/>
            <p:nvPr/>
          </p:nvSpPr>
          <p:spPr>
            <a:xfrm>
              <a:off x="67430" y="1519909"/>
              <a:ext cx="2514061" cy="12464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endParaRPr lang="en-US" sz="2700" kern="1200" dirty="0"/>
            </a:p>
          </p:txBody>
        </p:sp>
      </p:grpSp>
      <p:sp>
        <p:nvSpPr>
          <p:cNvPr id="25" name="Rounded Rectangle 24"/>
          <p:cNvSpPr/>
          <p:nvPr/>
        </p:nvSpPr>
        <p:spPr>
          <a:xfrm>
            <a:off x="5648340" y="3536683"/>
            <a:ext cx="1143008" cy="404908"/>
          </a:xfrm>
          <a:prstGeom prst="roundRect">
            <a:avLst/>
          </a:prstGeom>
        </p:spPr>
        <p:style>
          <a:lnRef idx="0">
            <a:schemeClr val="lt1">
              <a:hueOff val="0"/>
              <a:satOff val="0"/>
              <a:lumOff val="0"/>
              <a:alphaOff val="0"/>
            </a:schemeClr>
          </a:lnRef>
          <a:fillRef idx="3">
            <a:schemeClr val="accent5">
              <a:hueOff val="-4966938"/>
              <a:satOff val="19906"/>
              <a:lumOff val="4314"/>
              <a:alphaOff val="0"/>
            </a:schemeClr>
          </a:fillRef>
          <a:effectRef idx="3">
            <a:schemeClr val="accent5">
              <a:hueOff val="-4966938"/>
              <a:satOff val="19906"/>
              <a:lumOff val="4314"/>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latin typeface="Calibri" panose="020F0502020204030204" pitchFamily="34" charset="0"/>
                <a:cs typeface="Calibri" panose="020F0502020204030204" pitchFamily="34" charset="0"/>
              </a:rPr>
              <a:t>Database</a:t>
            </a:r>
            <a:endParaRPr lang="en-US" dirty="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a:xfrm>
            <a:off x="5148274" y="2988899"/>
            <a:ext cx="3071834" cy="404908"/>
          </a:xfrm>
          <a:prstGeom prst="roundRect">
            <a:avLst/>
          </a:prstGeom>
        </p:spPr>
        <p:style>
          <a:lnRef idx="0">
            <a:schemeClr val="lt1">
              <a:hueOff val="0"/>
              <a:satOff val="0"/>
              <a:lumOff val="0"/>
              <a:alphaOff val="0"/>
            </a:schemeClr>
          </a:lnRef>
          <a:fillRef idx="3">
            <a:schemeClr val="accent5">
              <a:hueOff val="-4966938"/>
              <a:satOff val="19906"/>
              <a:lumOff val="4314"/>
              <a:alphaOff val="0"/>
            </a:schemeClr>
          </a:fillRef>
          <a:effectRef idx="3">
            <a:schemeClr val="accent5">
              <a:hueOff val="-4966938"/>
              <a:satOff val="19906"/>
              <a:lumOff val="4314"/>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latin typeface="Calibri" panose="020F0502020204030204" pitchFamily="34" charset="0"/>
                <a:cs typeface="Calibri" panose="020F0502020204030204" pitchFamily="34" charset="0"/>
              </a:rPr>
              <a:t>Web 2.0 Application Runtime</a:t>
            </a:r>
            <a:endParaRPr lang="en-US" dirty="0">
              <a:solidFill>
                <a:schemeClr val="tx1"/>
              </a:solidFill>
              <a:latin typeface="Calibri" panose="020F0502020204030204" pitchFamily="34" charset="0"/>
              <a:cs typeface="Calibri" panose="020F0502020204030204" pitchFamily="34" charset="0"/>
            </a:endParaRPr>
          </a:p>
        </p:txBody>
      </p:sp>
      <p:sp>
        <p:nvSpPr>
          <p:cNvPr id="27" name="Rounded Rectangle 26"/>
          <p:cNvSpPr/>
          <p:nvPr/>
        </p:nvSpPr>
        <p:spPr>
          <a:xfrm>
            <a:off x="6934224" y="3536683"/>
            <a:ext cx="1500198" cy="404908"/>
          </a:xfrm>
          <a:prstGeom prst="roundRect">
            <a:avLst/>
          </a:prstGeom>
        </p:spPr>
        <p:style>
          <a:lnRef idx="0">
            <a:schemeClr val="lt1">
              <a:hueOff val="0"/>
              <a:satOff val="0"/>
              <a:lumOff val="0"/>
              <a:alphaOff val="0"/>
            </a:schemeClr>
          </a:lnRef>
          <a:fillRef idx="3">
            <a:schemeClr val="accent5">
              <a:hueOff val="-4966938"/>
              <a:satOff val="19906"/>
              <a:lumOff val="4314"/>
              <a:alphaOff val="0"/>
            </a:schemeClr>
          </a:fillRef>
          <a:effectRef idx="3">
            <a:schemeClr val="accent5">
              <a:hueOff val="-4966938"/>
              <a:satOff val="19906"/>
              <a:lumOff val="4314"/>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latin typeface="Calibri" panose="020F0502020204030204" pitchFamily="34" charset="0"/>
                <a:cs typeface="Calibri" panose="020F0502020204030204" pitchFamily="34" charset="0"/>
              </a:rPr>
              <a:t>Java Runtime</a:t>
            </a:r>
            <a:endParaRPr lang="en-US" dirty="0">
              <a:solidFill>
                <a:schemeClr val="tx1"/>
              </a:solidFill>
              <a:latin typeface="Calibri" panose="020F0502020204030204" pitchFamily="34" charset="0"/>
              <a:cs typeface="Calibri" panose="020F0502020204030204" pitchFamily="34" charset="0"/>
            </a:endParaRPr>
          </a:p>
        </p:txBody>
      </p:sp>
      <p:sp>
        <p:nvSpPr>
          <p:cNvPr id="28" name="Rounded Rectangle 27"/>
          <p:cNvSpPr/>
          <p:nvPr/>
        </p:nvSpPr>
        <p:spPr>
          <a:xfrm>
            <a:off x="3219448" y="3536683"/>
            <a:ext cx="2276492" cy="404908"/>
          </a:xfrm>
          <a:prstGeom prst="roundRect">
            <a:avLst/>
          </a:prstGeom>
        </p:spPr>
        <p:style>
          <a:lnRef idx="0">
            <a:schemeClr val="lt1">
              <a:hueOff val="0"/>
              <a:satOff val="0"/>
              <a:lumOff val="0"/>
              <a:alphaOff val="0"/>
            </a:schemeClr>
          </a:lnRef>
          <a:fillRef idx="3">
            <a:schemeClr val="accent5">
              <a:hueOff val="-4966938"/>
              <a:satOff val="19906"/>
              <a:lumOff val="4314"/>
              <a:alphaOff val="0"/>
            </a:schemeClr>
          </a:fillRef>
          <a:effectRef idx="3">
            <a:schemeClr val="accent5">
              <a:hueOff val="-4966938"/>
              <a:satOff val="19906"/>
              <a:lumOff val="4314"/>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latin typeface="Calibri" panose="020F0502020204030204" pitchFamily="34" charset="0"/>
                <a:cs typeface="Calibri" panose="020F0502020204030204" pitchFamily="34" charset="0"/>
              </a:rPr>
              <a:t>Development Tooling</a:t>
            </a:r>
            <a:endParaRPr lang="en-US" dirty="0">
              <a:solidFill>
                <a:schemeClr val="tx1"/>
              </a:solidFill>
              <a:latin typeface="Calibri" panose="020F0502020204030204" pitchFamily="34" charset="0"/>
              <a:cs typeface="Calibri" panose="020F0502020204030204" pitchFamily="34" charset="0"/>
            </a:endParaRPr>
          </a:p>
        </p:txBody>
      </p:sp>
      <p:grpSp>
        <p:nvGrpSpPr>
          <p:cNvPr id="29" name="Group 28"/>
          <p:cNvGrpSpPr/>
          <p:nvPr/>
        </p:nvGrpSpPr>
        <p:grpSpPr>
          <a:xfrm>
            <a:off x="3076572" y="4913955"/>
            <a:ext cx="5643602" cy="500066"/>
            <a:chOff x="-79238" y="2902867"/>
            <a:chExt cx="2943623" cy="1705946"/>
          </a:xfrm>
        </p:grpSpPr>
        <p:sp>
          <p:nvSpPr>
            <p:cNvPr id="34" name="Rounded Rectangle 33"/>
            <p:cNvSpPr/>
            <p:nvPr/>
          </p:nvSpPr>
          <p:spPr>
            <a:xfrm>
              <a:off x="-79238" y="3146574"/>
              <a:ext cx="2931815" cy="1462239"/>
            </a:xfrm>
            <a:prstGeom prst="roundRect">
              <a:avLst/>
            </a:prstGeom>
          </p:spPr>
          <p:style>
            <a:lnRef idx="0">
              <a:schemeClr val="lt1">
                <a:hueOff val="0"/>
                <a:satOff val="0"/>
                <a:lumOff val="0"/>
                <a:alphaOff val="0"/>
              </a:schemeClr>
            </a:lnRef>
            <a:fillRef idx="3">
              <a:schemeClr val="accent5">
                <a:hueOff val="-9933876"/>
                <a:satOff val="39811"/>
                <a:lumOff val="8628"/>
                <a:alphaOff val="0"/>
              </a:schemeClr>
            </a:fillRef>
            <a:effectRef idx="3">
              <a:schemeClr val="accent5">
                <a:hueOff val="-9933876"/>
                <a:satOff val="39811"/>
                <a:lumOff val="8628"/>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Calibri" panose="020F0502020204030204" pitchFamily="34" charset="0"/>
                  <a:cs typeface="Calibri" panose="020F0502020204030204" pitchFamily="34" charset="0"/>
                </a:rPr>
                <a:t>Firewalls, load balancers</a:t>
              </a:r>
              <a:endParaRPr lang="en-US" dirty="0">
                <a:solidFill>
                  <a:schemeClr val="tx1"/>
                </a:solidFill>
                <a:latin typeface="Calibri" panose="020F0502020204030204" pitchFamily="34" charset="0"/>
                <a:cs typeface="Calibri" panose="020F0502020204030204" pitchFamily="34" charset="0"/>
              </a:endParaRPr>
            </a:p>
          </p:txBody>
        </p:sp>
        <p:sp>
          <p:nvSpPr>
            <p:cNvPr id="35" name="Rounded Rectangle 4"/>
            <p:cNvSpPr/>
            <p:nvPr/>
          </p:nvSpPr>
          <p:spPr>
            <a:xfrm>
              <a:off x="67430" y="2902867"/>
              <a:ext cx="2796955" cy="12464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333500">
                <a:lnSpc>
                  <a:spcPct val="90000"/>
                </a:lnSpc>
                <a:spcBef>
                  <a:spcPct val="0"/>
                </a:spcBef>
                <a:spcAft>
                  <a:spcPct val="35000"/>
                </a:spcAft>
              </a:pPr>
              <a:endParaRPr lang="en-US" sz="3000" kern="1200" dirty="0"/>
            </a:p>
          </p:txBody>
        </p:sp>
      </p:grpSp>
      <p:sp>
        <p:nvSpPr>
          <p:cNvPr id="30" name="Rounded Rectangle 29"/>
          <p:cNvSpPr/>
          <p:nvPr/>
        </p:nvSpPr>
        <p:spPr>
          <a:xfrm>
            <a:off x="3086096" y="4477917"/>
            <a:ext cx="990608" cy="404908"/>
          </a:xfrm>
          <a:prstGeom prst="roundRect">
            <a:avLst/>
          </a:prstGeom>
        </p:spPr>
        <p:style>
          <a:lnRef idx="0">
            <a:schemeClr val="lt1">
              <a:hueOff val="0"/>
              <a:satOff val="0"/>
              <a:lumOff val="0"/>
              <a:alphaOff val="0"/>
            </a:schemeClr>
          </a:lnRef>
          <a:fillRef idx="3">
            <a:schemeClr val="accent5">
              <a:hueOff val="-9933876"/>
              <a:satOff val="39811"/>
              <a:lumOff val="8628"/>
              <a:alphaOff val="0"/>
            </a:schemeClr>
          </a:fillRef>
          <a:effectRef idx="3">
            <a:schemeClr val="accent5">
              <a:hueOff val="-9933876"/>
              <a:satOff val="39811"/>
              <a:lumOff val="8628"/>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latin typeface="Calibri" panose="020F0502020204030204" pitchFamily="34" charset="0"/>
                <a:cs typeface="Calibri" panose="020F0502020204030204" pitchFamily="34" charset="0"/>
              </a:rPr>
              <a:t>Servers </a:t>
            </a:r>
            <a:endParaRPr lang="en-US" dirty="0">
              <a:solidFill>
                <a:schemeClr val="tx1"/>
              </a:solidFill>
              <a:latin typeface="Calibri" panose="020F0502020204030204" pitchFamily="34" charset="0"/>
              <a:cs typeface="Calibri" panose="020F0502020204030204" pitchFamily="34" charset="0"/>
            </a:endParaRPr>
          </a:p>
        </p:txBody>
      </p:sp>
      <p:sp>
        <p:nvSpPr>
          <p:cNvPr id="31" name="Rounded Rectangle 30"/>
          <p:cNvSpPr/>
          <p:nvPr/>
        </p:nvSpPr>
        <p:spPr>
          <a:xfrm>
            <a:off x="4148142" y="4477917"/>
            <a:ext cx="1357322" cy="404908"/>
          </a:xfrm>
          <a:prstGeom prst="roundRect">
            <a:avLst/>
          </a:prstGeom>
        </p:spPr>
        <p:style>
          <a:lnRef idx="0">
            <a:schemeClr val="lt1">
              <a:hueOff val="0"/>
              <a:satOff val="0"/>
              <a:lumOff val="0"/>
              <a:alphaOff val="0"/>
            </a:schemeClr>
          </a:lnRef>
          <a:fillRef idx="3">
            <a:schemeClr val="accent5">
              <a:hueOff val="-9933876"/>
              <a:satOff val="39811"/>
              <a:lumOff val="8628"/>
              <a:alphaOff val="0"/>
            </a:schemeClr>
          </a:fillRef>
          <a:effectRef idx="3">
            <a:schemeClr val="accent5">
              <a:hueOff val="-9933876"/>
              <a:satOff val="39811"/>
              <a:lumOff val="8628"/>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latin typeface="Calibri" panose="020F0502020204030204" pitchFamily="34" charset="0"/>
                <a:cs typeface="Calibri" panose="020F0502020204030204" pitchFamily="34" charset="0"/>
              </a:rPr>
              <a:t>Networking </a:t>
            </a:r>
            <a:endParaRPr lang="en-US" dirty="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a:xfrm>
            <a:off x="6648472" y="4477917"/>
            <a:ext cx="2000264" cy="404908"/>
          </a:xfrm>
          <a:prstGeom prst="roundRect">
            <a:avLst/>
          </a:prstGeom>
        </p:spPr>
        <p:style>
          <a:lnRef idx="0">
            <a:schemeClr val="lt1">
              <a:hueOff val="0"/>
              <a:satOff val="0"/>
              <a:lumOff val="0"/>
              <a:alphaOff val="0"/>
            </a:schemeClr>
          </a:lnRef>
          <a:fillRef idx="3">
            <a:schemeClr val="accent5">
              <a:hueOff val="-9933876"/>
              <a:satOff val="39811"/>
              <a:lumOff val="8628"/>
              <a:alphaOff val="0"/>
            </a:schemeClr>
          </a:fillRef>
          <a:effectRef idx="3">
            <a:schemeClr val="accent5">
              <a:hueOff val="-9933876"/>
              <a:satOff val="39811"/>
              <a:lumOff val="8628"/>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latin typeface="Calibri" panose="020F0502020204030204" pitchFamily="34" charset="0"/>
                <a:cs typeface="Calibri" panose="020F0502020204030204" pitchFamily="34" charset="0"/>
              </a:rPr>
              <a:t>Data Center Fabric </a:t>
            </a:r>
            <a:endParaRPr lang="en-US" dirty="0">
              <a:solidFill>
                <a:schemeClr val="tx1"/>
              </a:solidFill>
              <a:latin typeface="Calibri" panose="020F0502020204030204" pitchFamily="34" charset="0"/>
              <a:cs typeface="Calibri" panose="020F0502020204030204" pitchFamily="34" charset="0"/>
            </a:endParaRPr>
          </a:p>
        </p:txBody>
      </p:sp>
      <p:sp>
        <p:nvSpPr>
          <p:cNvPr id="33" name="Rounded Rectangle 32"/>
          <p:cNvSpPr/>
          <p:nvPr/>
        </p:nvSpPr>
        <p:spPr>
          <a:xfrm>
            <a:off x="5576902" y="4477917"/>
            <a:ext cx="981084" cy="404908"/>
          </a:xfrm>
          <a:prstGeom prst="roundRect">
            <a:avLst/>
          </a:prstGeom>
        </p:spPr>
        <p:style>
          <a:lnRef idx="0">
            <a:schemeClr val="lt1">
              <a:hueOff val="0"/>
              <a:satOff val="0"/>
              <a:lumOff val="0"/>
              <a:alphaOff val="0"/>
            </a:schemeClr>
          </a:lnRef>
          <a:fillRef idx="3">
            <a:schemeClr val="accent5">
              <a:hueOff val="-9933876"/>
              <a:satOff val="39811"/>
              <a:lumOff val="8628"/>
              <a:alphaOff val="0"/>
            </a:schemeClr>
          </a:fillRef>
          <a:effectRef idx="3">
            <a:schemeClr val="accent5">
              <a:hueOff val="-9933876"/>
              <a:satOff val="39811"/>
              <a:lumOff val="8628"/>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latin typeface="Calibri" panose="020F0502020204030204" pitchFamily="34" charset="0"/>
                <a:cs typeface="Calibri" panose="020F0502020204030204" pitchFamily="34" charset="0"/>
              </a:rPr>
              <a:t>Storage </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151259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Calibri" panose="020F0502020204030204" pitchFamily="34" charset="0"/>
                <a:cs typeface="Calibri" panose="020F0502020204030204" pitchFamily="34" charset="0"/>
              </a:rPr>
              <a:t>Cloud Service models - Examples</a:t>
            </a:r>
          </a:p>
        </p:txBody>
      </p:sp>
      <p:graphicFrame>
        <p:nvGraphicFramePr>
          <p:cNvPr id="30" name="Diagram 29"/>
          <p:cNvGraphicFramePr/>
          <p:nvPr>
            <p:extLst>
              <p:ext uri="{D42A27DB-BD31-4B8C-83A1-F6EECF244321}">
                <p14:modId xmlns:p14="http://schemas.microsoft.com/office/powerpoint/2010/main" val="2898414455"/>
              </p:ext>
            </p:extLst>
          </p:nvPr>
        </p:nvGraphicFramePr>
        <p:xfrm>
          <a:off x="285720" y="1368411"/>
          <a:ext cx="8572560" cy="4406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 name="Rounded Rectangle 4"/>
          <p:cNvSpPr/>
          <p:nvPr/>
        </p:nvSpPr>
        <p:spPr>
          <a:xfrm>
            <a:off x="3941272" y="1817963"/>
            <a:ext cx="1559422" cy="386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endParaRPr lang="en-US" sz="2700" kern="1200" dirty="0"/>
          </a:p>
        </p:txBody>
      </p:sp>
      <p:sp>
        <p:nvSpPr>
          <p:cNvPr id="32" name="Rounded Rectangle 4"/>
          <p:cNvSpPr/>
          <p:nvPr/>
        </p:nvSpPr>
        <p:spPr>
          <a:xfrm>
            <a:off x="5396007" y="1750013"/>
            <a:ext cx="1423820" cy="4512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endParaRPr lang="en-US" sz="2700" kern="1200" dirty="0"/>
          </a:p>
        </p:txBody>
      </p:sp>
      <p:sp>
        <p:nvSpPr>
          <p:cNvPr id="33" name="Rounded Rectangle 4"/>
          <p:cNvSpPr/>
          <p:nvPr/>
        </p:nvSpPr>
        <p:spPr>
          <a:xfrm>
            <a:off x="6487581" y="1175021"/>
            <a:ext cx="2169631" cy="386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endParaRPr lang="en-US" sz="2700" kern="1200" dirty="0"/>
          </a:p>
        </p:txBody>
      </p:sp>
      <p:sp>
        <p:nvSpPr>
          <p:cNvPr id="34" name="Rounded Rectangle 4"/>
          <p:cNvSpPr/>
          <p:nvPr/>
        </p:nvSpPr>
        <p:spPr>
          <a:xfrm>
            <a:off x="3424436" y="5083188"/>
            <a:ext cx="5362406" cy="3653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333500">
              <a:lnSpc>
                <a:spcPct val="90000"/>
              </a:lnSpc>
              <a:spcBef>
                <a:spcPct val="0"/>
              </a:spcBef>
              <a:spcAft>
                <a:spcPct val="35000"/>
              </a:spcAft>
            </a:pPr>
            <a:endParaRPr lang="en-US" sz="3000" kern="1200" dirty="0"/>
          </a:p>
        </p:txBody>
      </p:sp>
      <p:pic>
        <p:nvPicPr>
          <p:cNvPr id="35" name="Picture 34" descr="logo_azure.png"/>
          <p:cNvPicPr>
            <a:picLocks noChangeAspect="1"/>
          </p:cNvPicPr>
          <p:nvPr/>
        </p:nvPicPr>
        <p:blipFill>
          <a:blip r:embed="rId7" cstate="print"/>
          <a:stretch>
            <a:fillRect/>
          </a:stretch>
        </p:blipFill>
        <p:spPr>
          <a:xfrm>
            <a:off x="5160150" y="3622564"/>
            <a:ext cx="1905000" cy="514350"/>
          </a:xfrm>
          <a:prstGeom prst="rect">
            <a:avLst/>
          </a:prstGeom>
          <a:ln w="12700">
            <a:solidFill>
              <a:schemeClr val="tx1"/>
            </a:solidFill>
          </a:ln>
        </p:spPr>
      </p:pic>
      <p:pic>
        <p:nvPicPr>
          <p:cNvPr id="36" name="Picture 35" descr="logo_force.png"/>
          <p:cNvPicPr>
            <a:picLocks noChangeAspect="1"/>
          </p:cNvPicPr>
          <p:nvPr/>
        </p:nvPicPr>
        <p:blipFill>
          <a:blip r:embed="rId8" cstate="print"/>
          <a:stretch>
            <a:fillRect/>
          </a:stretch>
        </p:blipFill>
        <p:spPr>
          <a:xfrm>
            <a:off x="6487581" y="3152544"/>
            <a:ext cx="1905000" cy="514350"/>
          </a:xfrm>
          <a:prstGeom prst="rect">
            <a:avLst/>
          </a:prstGeom>
          <a:ln w="12700">
            <a:solidFill>
              <a:schemeClr val="tx1"/>
            </a:solidFill>
          </a:ln>
        </p:spPr>
      </p:pic>
      <p:pic>
        <p:nvPicPr>
          <p:cNvPr id="37" name="Picture 36" descr="logo_googleappengine.png"/>
          <p:cNvPicPr>
            <a:picLocks noChangeAspect="1"/>
          </p:cNvPicPr>
          <p:nvPr/>
        </p:nvPicPr>
        <p:blipFill>
          <a:blip r:embed="rId9" cstate="print"/>
          <a:stretch>
            <a:fillRect/>
          </a:stretch>
        </p:blipFill>
        <p:spPr>
          <a:xfrm>
            <a:off x="3580704" y="3147531"/>
            <a:ext cx="1905000" cy="514350"/>
          </a:xfrm>
          <a:prstGeom prst="rect">
            <a:avLst/>
          </a:prstGeom>
          <a:ln w="12700">
            <a:solidFill>
              <a:schemeClr val="tx1"/>
            </a:solidFill>
          </a:ln>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00628" y="1390432"/>
            <a:ext cx="3010617" cy="1215466"/>
          </a:xfrm>
          <a:prstGeom prst="rect">
            <a:avLst/>
          </a:prstGeom>
        </p:spPr>
      </p:pic>
      <p:pic>
        <p:nvPicPr>
          <p:cNvPr id="39" name="Picture 38" descr="http://t2.gstatic.com/images?q=tbn:jGTeQeE8hvY07M:http://www.tcd.ie/disability/projects/DS3/images/facebook.jpg">
            <a:hlinkClick r:id="rId11"/>
          </p:cNvPr>
          <p:cNvPicPr>
            <a:picLocks noChangeAspect="1" noChangeArrowheads="1"/>
          </p:cNvPicPr>
          <p:nvPr/>
        </p:nvPicPr>
        <p:blipFill>
          <a:blip r:embed="rId12" cstate="print"/>
          <a:srcRect/>
          <a:stretch>
            <a:fillRect/>
          </a:stretch>
        </p:blipFill>
        <p:spPr bwMode="auto">
          <a:xfrm>
            <a:off x="7239012" y="2273541"/>
            <a:ext cx="1362075" cy="514351"/>
          </a:xfrm>
          <a:prstGeom prst="rect">
            <a:avLst/>
          </a:prstGeom>
          <a:noFill/>
        </p:spPr>
      </p:pic>
      <p:pic>
        <p:nvPicPr>
          <p:cNvPr id="40" name="Picture 39" descr="logo_gmail.png"/>
          <p:cNvPicPr>
            <a:picLocks noChangeAspect="1"/>
          </p:cNvPicPr>
          <p:nvPr/>
        </p:nvPicPr>
        <p:blipFill>
          <a:blip r:embed="rId13" cstate="print"/>
          <a:stretch>
            <a:fillRect/>
          </a:stretch>
        </p:blipFill>
        <p:spPr>
          <a:xfrm>
            <a:off x="4123104" y="2201257"/>
            <a:ext cx="1672511" cy="560291"/>
          </a:xfrm>
          <a:prstGeom prst="rect">
            <a:avLst/>
          </a:prstGeom>
          <a:ln w="12700">
            <a:solidFill>
              <a:schemeClr val="tx1"/>
            </a:solidFill>
          </a:ln>
        </p:spPr>
      </p:pic>
      <p:pic>
        <p:nvPicPr>
          <p:cNvPr id="41" name="Picture 4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06698" y="1484228"/>
            <a:ext cx="1216092" cy="1289240"/>
          </a:xfrm>
          <a:prstGeom prst="rect">
            <a:avLst/>
          </a:prstGeom>
        </p:spPr>
      </p:pic>
      <p:pic>
        <p:nvPicPr>
          <p:cNvPr id="42" name="Picture 41" descr="http://www.technewsworld.com/images/rw570375/cloud-att.jpg"/>
          <p:cNvPicPr>
            <a:picLocks noChangeAspect="1" noChangeArrowheads="1"/>
          </p:cNvPicPr>
          <p:nvPr/>
        </p:nvPicPr>
        <p:blipFill>
          <a:blip r:embed="rId15" cstate="print"/>
          <a:srcRect/>
          <a:stretch>
            <a:fillRect/>
          </a:stretch>
        </p:blipFill>
        <p:spPr bwMode="auto">
          <a:xfrm>
            <a:off x="3714744" y="4668844"/>
            <a:ext cx="1445406" cy="1042038"/>
          </a:xfrm>
          <a:prstGeom prst="rect">
            <a:avLst/>
          </a:prstGeom>
          <a:noFill/>
        </p:spPr>
      </p:pic>
      <p:pic>
        <p:nvPicPr>
          <p:cNvPr id="43" name="Picture 42" descr="logo_rackspacecloud.png"/>
          <p:cNvPicPr>
            <a:picLocks noChangeAspect="1"/>
          </p:cNvPicPr>
          <p:nvPr/>
        </p:nvPicPr>
        <p:blipFill>
          <a:blip r:embed="rId16" cstate="print"/>
          <a:stretch>
            <a:fillRect/>
          </a:stretch>
        </p:blipFill>
        <p:spPr>
          <a:xfrm>
            <a:off x="5000628" y="5226064"/>
            <a:ext cx="1905000" cy="457200"/>
          </a:xfrm>
          <a:prstGeom prst="rect">
            <a:avLst/>
          </a:prstGeom>
          <a:ln w="12700">
            <a:solidFill>
              <a:schemeClr val="tx1"/>
            </a:solidFill>
          </a:ln>
        </p:spPr>
      </p:pic>
      <p:pic>
        <p:nvPicPr>
          <p:cNvPr id="44" name="Picture 43" descr="logo_aws.png"/>
          <p:cNvPicPr>
            <a:picLocks noChangeAspect="1"/>
          </p:cNvPicPr>
          <p:nvPr/>
        </p:nvPicPr>
        <p:blipFill>
          <a:blip r:embed="rId17" cstate="print"/>
          <a:stretch>
            <a:fillRect/>
          </a:stretch>
        </p:blipFill>
        <p:spPr>
          <a:xfrm>
            <a:off x="6286512" y="4797436"/>
            <a:ext cx="1905000" cy="457200"/>
          </a:xfrm>
          <a:prstGeom prst="rect">
            <a:avLst/>
          </a:prstGeom>
          <a:ln w="12700">
            <a:solidFill>
              <a:schemeClr val="tx1"/>
            </a:solidFill>
          </a:ln>
        </p:spPr>
      </p:pic>
    </p:spTree>
    <p:extLst>
      <p:ext uri="{BB962C8B-B14F-4D97-AF65-F5344CB8AC3E}">
        <p14:creationId xmlns:p14="http://schemas.microsoft.com/office/powerpoint/2010/main" val="146030780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Cloud Computing 	</a:t>
            </a:r>
            <a:endParaRPr lang="en-US" dirty="0"/>
          </a:p>
        </p:txBody>
      </p:sp>
      <p:sp>
        <p:nvSpPr>
          <p:cNvPr id="3" name="Content Placeholder 2"/>
          <p:cNvSpPr>
            <a:spLocks noGrp="1"/>
          </p:cNvSpPr>
          <p:nvPr>
            <p:ph idx="1"/>
          </p:nvPr>
        </p:nvSpPr>
        <p:spPr/>
        <p:txBody>
          <a:bodyPr/>
          <a:lstStyle/>
          <a:p>
            <a:endParaRPr lang="en-US" dirty="0" smtClean="0"/>
          </a:p>
          <a:p>
            <a:r>
              <a:rPr lang="en-US" dirty="0" smtClean="0"/>
              <a:t>Downtime</a:t>
            </a:r>
          </a:p>
          <a:p>
            <a:r>
              <a:rPr lang="en-US" dirty="0" smtClean="0"/>
              <a:t>Security &amp; Privacy </a:t>
            </a:r>
          </a:p>
          <a:p>
            <a:r>
              <a:rPr lang="en-US" dirty="0" smtClean="0"/>
              <a:t>Vulnerability to attack</a:t>
            </a:r>
          </a:p>
          <a:p>
            <a:r>
              <a:rPr lang="en-US" dirty="0" smtClean="0"/>
              <a:t>Vendor Lock IN</a:t>
            </a:r>
          </a:p>
          <a:p>
            <a:r>
              <a:rPr lang="en-US" dirty="0" smtClean="0"/>
              <a:t>Limited Control &amp; flexibility</a:t>
            </a:r>
          </a:p>
          <a:p>
            <a:endParaRPr lang="en-US" dirty="0" smtClean="0"/>
          </a:p>
          <a:p>
            <a:endParaRPr lang="en-US" dirty="0"/>
          </a:p>
        </p:txBody>
      </p:sp>
    </p:spTree>
    <p:extLst>
      <p:ext uri="{BB962C8B-B14F-4D97-AF65-F5344CB8AC3E}">
        <p14:creationId xmlns:p14="http://schemas.microsoft.com/office/powerpoint/2010/main" val="37598088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hlinkClick r:id="rId2"/>
              </a:rPr>
              <a:t>https</a:t>
            </a:r>
            <a:r>
              <a:rPr lang="en-US" dirty="0">
                <a:latin typeface="Calibri" panose="020F0502020204030204" pitchFamily="34" charset="0"/>
                <a:cs typeface="Calibri" panose="020F0502020204030204" pitchFamily="34" charset="0"/>
                <a:hlinkClick r:id="rId2"/>
              </a:rPr>
              <a:t>://</a:t>
            </a:r>
            <a:r>
              <a:rPr lang="en-US" dirty="0" smtClean="0">
                <a:latin typeface="Calibri" panose="020F0502020204030204" pitchFamily="34" charset="0"/>
                <a:cs typeface="Calibri" panose="020F0502020204030204" pitchFamily="34" charset="0"/>
                <a:hlinkClick r:id="rId2"/>
              </a:rPr>
              <a:t>en.wikipedia.org/wiki/Cloud_computing</a:t>
            </a:r>
            <a:endParaRPr lang="en-US" dirty="0" smtClean="0">
              <a:latin typeface="Calibri" panose="020F0502020204030204" pitchFamily="34" charset="0"/>
              <a:cs typeface="Calibri" panose="020F0502020204030204" pitchFamily="34" charset="0"/>
            </a:endParaRPr>
          </a:p>
          <a:p>
            <a:pPr marL="0" indent="0">
              <a:buNone/>
            </a:pPr>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hlinkClick r:id="rId3"/>
              </a:rPr>
              <a:t>http://www.tutorialspoint.com/cloud_computing</a:t>
            </a:r>
            <a:r>
              <a:rPr lang="en-US" dirty="0" smtClean="0">
                <a:latin typeface="Calibri" panose="020F0502020204030204" pitchFamily="34" charset="0"/>
                <a:cs typeface="Calibri" panose="020F0502020204030204" pitchFamily="34" charset="0"/>
                <a:hlinkClick r:id="rId3"/>
              </a:rPr>
              <a:t>/</a:t>
            </a:r>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Also in linked IN slide share there are very good articles on Cloud computing which are worth </a:t>
            </a:r>
          </a:p>
          <a:p>
            <a:pPr marL="0" indent="0" algn="just">
              <a:buNone/>
            </a:pPr>
            <a:r>
              <a:rPr lang="en-US" dirty="0" smtClean="0">
                <a:latin typeface="Calibri" panose="020F0502020204030204" pitchFamily="34" charset="0"/>
                <a:cs typeface="Calibri" panose="020F0502020204030204" pitchFamily="34" charset="0"/>
              </a:rPr>
              <a:t>   reading .</a:t>
            </a:r>
          </a:p>
          <a:p>
            <a:pPr marL="0" indent="0" algn="just">
              <a:buNone/>
            </a:pPr>
            <a:r>
              <a:rPr 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4"/>
              </a:rPr>
              <a:t>https://</a:t>
            </a:r>
            <a:r>
              <a:rPr lang="en-US" dirty="0" smtClean="0">
                <a:latin typeface="Calibri" panose="020F0502020204030204" pitchFamily="34" charset="0"/>
                <a:cs typeface="Calibri" panose="020F0502020204030204" pitchFamily="34" charset="0"/>
                <a:hlinkClick r:id="rId4"/>
              </a:rPr>
              <a:t>www.slideshare.net/search/slideshow?searchfrom=header&amp;q=introduction+to+cloud+computing</a:t>
            </a:r>
            <a:endParaRPr lang="en-US" dirty="0" smtClean="0">
              <a:latin typeface="Calibri" panose="020F0502020204030204" pitchFamily="34" charset="0"/>
              <a:cs typeface="Calibri" panose="020F0502020204030204" pitchFamily="34" charset="0"/>
            </a:endParaRPr>
          </a:p>
          <a:p>
            <a:pPr marL="0" indent="0" algn="just">
              <a:buNone/>
            </a:pPr>
            <a:endParaRPr lang="en-US" dirty="0" smtClean="0">
              <a:latin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36459258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sz="3600" b="1" dirty="0" smtClean="0">
                <a:latin typeface="Calibri Light" panose="020F0302020204030204" pitchFamily="34" charset="0"/>
              </a:rPr>
              <a:t>Thank You!</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INTRODUCTION</a:t>
            </a:r>
            <a:r>
              <a:rPr lang="en-US" dirty="0">
                <a:solidFill>
                  <a:schemeClr val="tx2">
                    <a:lumMod val="60000"/>
                    <a:lumOff val="40000"/>
                  </a:schemeClr>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
            </a:r>
            <a:br>
              <a:rPr lang="en-US" dirty="0">
                <a:solidFill>
                  <a:schemeClr val="tx2">
                    <a:lumMod val="60000"/>
                    <a:lumOff val="40000"/>
                  </a:schemeClr>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br>
            <a:endParaRPr lang="en-US" dirty="0">
              <a:latin typeface="Calibri Light" panose="020F0302020204030204" pitchFamily="34" charset="0"/>
              <a:cs typeface="Calibri Light" panose="020F0302020204030204" pitchFamily="34" charset="0"/>
            </a:endParaRPr>
          </a:p>
        </p:txBody>
      </p:sp>
      <p:sp>
        <p:nvSpPr>
          <p:cNvPr id="10" name="TextBox 3"/>
          <p:cNvSpPr txBox="1"/>
          <p:nvPr/>
        </p:nvSpPr>
        <p:spPr>
          <a:xfrm>
            <a:off x="2978943" y="882650"/>
            <a:ext cx="3657600" cy="584200"/>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spcBef>
                <a:spcPts val="0"/>
              </a:spcBef>
              <a:spcAft>
                <a:spcPts val="0"/>
              </a:spcAft>
              <a:defRPr/>
            </a:pPr>
            <a:endParaRPr lang="en-US" sz="3200" b="1" dirty="0">
              <a:solidFill>
                <a:schemeClr val="tx2">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828675"/>
            <a:ext cx="6934200" cy="5200650"/>
          </a:xfrm>
          <a:prstGeom prst="rect">
            <a:avLst/>
          </a:prstGeom>
        </p:spPr>
      </p:pic>
    </p:spTree>
    <p:extLst>
      <p:ext uri="{BB962C8B-B14F-4D97-AF65-F5344CB8AC3E}">
        <p14:creationId xmlns:p14="http://schemas.microsoft.com/office/powerpoint/2010/main" val="107035092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Content Placeholder 4"/>
          <p:cNvSpPr>
            <a:spLocks noGrp="1"/>
          </p:cNvSpPr>
          <p:nvPr>
            <p:ph idx="1"/>
          </p:nvPr>
        </p:nvSpPr>
        <p:spPr/>
        <p:txBody>
          <a:bodyPr/>
          <a:lstStyle/>
          <a:p>
            <a:pPr algn="just"/>
            <a:endParaRPr lang="en-US" sz="1800" dirty="0" smtClean="0">
              <a:latin typeface="Calibri" panose="020F0502020204030204" pitchFamily="34" charset="0"/>
              <a:cs typeface="Calibri" panose="020F0502020204030204" pitchFamily="34" charset="0"/>
            </a:endParaRPr>
          </a:p>
          <a:p>
            <a:pPr algn="just"/>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term Cloud refers to a Network or Internet. </a:t>
            </a:r>
            <a:r>
              <a:rPr lang="en-US" sz="1800" dirty="0" smtClean="0">
                <a:latin typeface="Calibri" panose="020F0502020204030204" pitchFamily="34" charset="0"/>
                <a:cs typeface="Calibri" panose="020F0502020204030204" pitchFamily="34" charset="0"/>
              </a:rPr>
              <a:t>In </a:t>
            </a:r>
            <a:r>
              <a:rPr lang="en-US" sz="1800" dirty="0">
                <a:latin typeface="Calibri" panose="020F0502020204030204" pitchFamily="34" charset="0"/>
                <a:cs typeface="Calibri" panose="020F0502020204030204" pitchFamily="34" charset="0"/>
              </a:rPr>
              <a:t>other words, we can say that Cloud is </a:t>
            </a:r>
            <a:r>
              <a:rPr lang="en-US" sz="1800" dirty="0" smtClean="0">
                <a:latin typeface="Calibri" panose="020F0502020204030204" pitchFamily="34" charset="0"/>
                <a:cs typeface="Calibri" panose="020F0502020204030204" pitchFamily="34" charset="0"/>
              </a:rPr>
              <a:t>something</a:t>
            </a:r>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which </a:t>
            </a:r>
            <a:r>
              <a:rPr lang="en-US" sz="1800" dirty="0">
                <a:latin typeface="Calibri" panose="020F0502020204030204" pitchFamily="34" charset="0"/>
                <a:cs typeface="Calibri" panose="020F0502020204030204" pitchFamily="34" charset="0"/>
              </a:rPr>
              <a:t>is present at remote location. </a:t>
            </a:r>
            <a:endParaRPr lang="en-US" sz="1800" dirty="0" smtClean="0">
              <a:latin typeface="Calibri" panose="020F0502020204030204" pitchFamily="34" charset="0"/>
              <a:cs typeface="Calibri" panose="020F0502020204030204" pitchFamily="34" charset="0"/>
            </a:endParaRPr>
          </a:p>
          <a:p>
            <a:pPr algn="just"/>
            <a:endParaRPr lang="en-US" sz="1800" dirty="0">
              <a:latin typeface="Calibri" panose="020F0502020204030204" pitchFamily="34" charset="0"/>
              <a:cs typeface="Calibri" panose="020F0502020204030204" pitchFamily="34" charset="0"/>
            </a:endParaRPr>
          </a:p>
          <a:p>
            <a:pPr algn="just"/>
            <a:r>
              <a:rPr lang="en-US" sz="1800" dirty="0">
                <a:latin typeface="Calibri" panose="020F0502020204030204" pitchFamily="34" charset="0"/>
                <a:cs typeface="Calibri" panose="020F0502020204030204" pitchFamily="34" charset="0"/>
              </a:rPr>
              <a:t>Cloud can provide services over network, i.e</a:t>
            </a:r>
            <a:r>
              <a:rPr lang="en-US" sz="1800" dirty="0" smtClean="0">
                <a:latin typeface="Calibri" panose="020F0502020204030204" pitchFamily="34" charset="0"/>
                <a:cs typeface="Calibri" panose="020F0502020204030204" pitchFamily="34" charset="0"/>
              </a:rPr>
              <a:t>., on public </a:t>
            </a:r>
            <a:r>
              <a:rPr lang="en-US" sz="1800" dirty="0">
                <a:latin typeface="Calibri" panose="020F0502020204030204" pitchFamily="34" charset="0"/>
                <a:cs typeface="Calibri" panose="020F0502020204030204" pitchFamily="34" charset="0"/>
              </a:rPr>
              <a:t>networks or on private networks, i.e., </a:t>
            </a:r>
            <a:r>
              <a:rPr lang="en-US" sz="1800" dirty="0" smtClean="0">
                <a:latin typeface="Calibri" panose="020F0502020204030204" pitchFamily="34" charset="0"/>
                <a:cs typeface="Calibri" panose="020F0502020204030204" pitchFamily="34" charset="0"/>
              </a:rPr>
              <a:t>WAN</a:t>
            </a:r>
            <a:r>
              <a:rPr lang="en-US" sz="1800" dirty="0">
                <a:latin typeface="Calibri" panose="020F0502020204030204" pitchFamily="34" charset="0"/>
                <a:cs typeface="Calibri" panose="020F0502020204030204" pitchFamily="34" charset="0"/>
              </a:rPr>
              <a:t>, LAN or VPN. </a:t>
            </a:r>
            <a:endParaRPr lang="en-US" sz="1800" dirty="0" smtClean="0">
              <a:latin typeface="Calibri" panose="020F0502020204030204" pitchFamily="34" charset="0"/>
              <a:cs typeface="Calibri" panose="020F0502020204030204" pitchFamily="34" charset="0"/>
            </a:endParaRPr>
          </a:p>
          <a:p>
            <a:pPr algn="just"/>
            <a:endParaRPr lang="en-US" sz="1800" dirty="0" smtClean="0">
              <a:latin typeface="Calibri" panose="020F0502020204030204" pitchFamily="34" charset="0"/>
              <a:cs typeface="Calibri" panose="020F0502020204030204" pitchFamily="34" charset="0"/>
            </a:endParaRPr>
          </a:p>
          <a:p>
            <a:pPr algn="just"/>
            <a:r>
              <a:rPr lang="en-US" sz="1800" dirty="0" smtClean="0">
                <a:latin typeface="Calibri" panose="020F0502020204030204" pitchFamily="34" charset="0"/>
                <a:cs typeface="Calibri" panose="020F0502020204030204" pitchFamily="34" charset="0"/>
              </a:rPr>
              <a:t>Applications </a:t>
            </a:r>
            <a:r>
              <a:rPr lang="en-US" sz="1800" dirty="0">
                <a:latin typeface="Calibri" panose="020F0502020204030204" pitchFamily="34" charset="0"/>
                <a:cs typeface="Calibri" panose="020F0502020204030204" pitchFamily="34" charset="0"/>
              </a:rPr>
              <a:t>such as e-mail, web </a:t>
            </a:r>
            <a:r>
              <a:rPr lang="en-US" sz="1800" dirty="0" smtClean="0">
                <a:latin typeface="Calibri" panose="020F0502020204030204" pitchFamily="34" charset="0"/>
                <a:cs typeface="Calibri" panose="020F0502020204030204" pitchFamily="34" charset="0"/>
              </a:rPr>
              <a:t>conferencing, customer </a:t>
            </a:r>
            <a:r>
              <a:rPr lang="en-US" sz="1800" dirty="0">
                <a:latin typeface="Calibri" panose="020F0502020204030204" pitchFamily="34" charset="0"/>
                <a:cs typeface="Calibri" panose="020F0502020204030204" pitchFamily="34" charset="0"/>
              </a:rPr>
              <a:t>relationship management (CRM</a:t>
            </a:r>
            <a:r>
              <a:rPr lang="en-US" sz="1800" dirty="0" smtClean="0">
                <a:latin typeface="Calibri" panose="020F0502020204030204" pitchFamily="34" charset="0"/>
                <a:cs typeface="Calibri" panose="020F0502020204030204" pitchFamily="34" charset="0"/>
              </a:rPr>
              <a:t>), all </a:t>
            </a:r>
            <a:r>
              <a:rPr lang="en-US" sz="1800" dirty="0">
                <a:latin typeface="Calibri" panose="020F0502020204030204" pitchFamily="34" charset="0"/>
                <a:cs typeface="Calibri" panose="020F0502020204030204" pitchFamily="34" charset="0"/>
              </a:rPr>
              <a:t>run in cloud. </a:t>
            </a:r>
          </a:p>
          <a:p>
            <a:pPr marL="0" indent="0" algn="just">
              <a:buNone/>
            </a:pPr>
            <a:endParaRPr lang="en-US" sz="1800" dirty="0">
              <a:latin typeface="Calibri" panose="020F0502020204030204" pitchFamily="34" charset="0"/>
              <a:cs typeface="Calibri" panose="020F0502020204030204" pitchFamily="34" charset="0"/>
            </a:endParaRPr>
          </a:p>
          <a:p>
            <a:pPr algn="just" fontAlgn="auto">
              <a:spcBef>
                <a:spcPts val="0"/>
              </a:spcBef>
              <a:spcAft>
                <a:spcPts val="0"/>
              </a:spcAft>
              <a:defRPr/>
            </a:pPr>
            <a:r>
              <a:rPr lang="en-US" sz="1800" dirty="0">
                <a:latin typeface="Calibri" panose="020F0502020204030204" pitchFamily="34" charset="0"/>
                <a:cs typeface="Calibri" panose="020F0502020204030204" pitchFamily="34" charset="0"/>
              </a:rPr>
              <a:t>Cloud Computing refers to manipulating,configuring, and accessing the applications online. It offers online data storage, infrastructure and application</a:t>
            </a:r>
            <a:r>
              <a:rPr lang="en-US" sz="1800" dirty="0" smtClean="0">
                <a:latin typeface="Calibri" panose="020F0502020204030204" pitchFamily="34" charset="0"/>
                <a:cs typeface="Calibri" panose="020F0502020204030204" pitchFamily="34" charset="0"/>
              </a:rPr>
              <a:t>.</a:t>
            </a:r>
          </a:p>
          <a:p>
            <a:pPr algn="just" fontAlgn="auto">
              <a:spcBef>
                <a:spcPts val="0"/>
              </a:spcBef>
              <a:spcAft>
                <a:spcPts val="0"/>
              </a:spcAft>
              <a:defRPr/>
            </a:pPr>
            <a:endParaRPr lang="en-US" sz="1800" dirty="0">
              <a:latin typeface="Calibri" panose="020F0502020204030204" pitchFamily="34" charset="0"/>
              <a:cs typeface="Calibri" panose="020F0502020204030204" pitchFamily="34" charset="0"/>
            </a:endParaRPr>
          </a:p>
          <a:p>
            <a:pPr algn="just"/>
            <a:r>
              <a:rPr lang="en-US" sz="1800" dirty="0">
                <a:latin typeface="Calibri" panose="020F0502020204030204" pitchFamily="34" charset="0"/>
                <a:cs typeface="Calibri" panose="020F0502020204030204" pitchFamily="34" charset="0"/>
              </a:rPr>
              <a:t>Cloud Computing is both a combination of software and hardware based computing resources delivered as a network service.</a:t>
            </a:r>
          </a:p>
          <a:p>
            <a:pPr algn="just"/>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120769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Light" panose="020F0302020204030204" pitchFamily="34" charset="0"/>
                <a:cs typeface="Calibri Light" panose="020F0302020204030204" pitchFamily="34" charset="0"/>
              </a:rPr>
              <a:t>Cont.…</a:t>
            </a:r>
            <a:endParaRPr lang="en-US" b="1"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lstStyle/>
          <a:p>
            <a:endParaRPr lang="en-US" sz="1800" dirty="0" smtClean="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In </a:t>
            </a:r>
            <a:r>
              <a:rPr lang="en-US" sz="1800" dirty="0">
                <a:latin typeface="Calibri" panose="020F0502020204030204" pitchFamily="34" charset="0"/>
                <a:cs typeface="Calibri" panose="020F0502020204030204" pitchFamily="34" charset="0"/>
              </a:rPr>
              <a:t>2009, the availability of high-capacity networks, low-cost computers and storage devices as well as the widespread adoption of hardware virtualization, service-oriented </a:t>
            </a:r>
            <a:r>
              <a:rPr lang="en-US" sz="1800" dirty="0" smtClean="0">
                <a:latin typeface="Calibri" panose="020F0502020204030204" pitchFamily="34" charset="0"/>
                <a:cs typeface="Calibri" panose="020F0502020204030204" pitchFamily="34" charset="0"/>
              </a:rPr>
              <a:t>architecture </a:t>
            </a:r>
            <a:r>
              <a:rPr lang="en-US" sz="1800" dirty="0">
                <a:latin typeface="Calibri" panose="020F0502020204030204" pitchFamily="34" charset="0"/>
                <a:cs typeface="Calibri" panose="020F0502020204030204" pitchFamily="34" charset="0"/>
              </a:rPr>
              <a:t>led to a growth in cloud </a:t>
            </a:r>
            <a:r>
              <a:rPr lang="en-US" sz="1800" dirty="0" smtClean="0">
                <a:latin typeface="Calibri" panose="020F0502020204030204" pitchFamily="34" charset="0"/>
                <a:cs typeface="Calibri" panose="020F0502020204030204" pitchFamily="34" charset="0"/>
              </a:rPr>
              <a:t>computing.</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 In 2013, it was reported that cloud computing had become a highly demanded service or utility due to the advantages of high computing power, cheap cost of services, high performance, scalability, accessibility as well as availability. </a:t>
            </a:r>
            <a:endParaRPr lang="en-US" sz="1800" dirty="0" smtClean="0">
              <a:latin typeface="Calibri" panose="020F0502020204030204" pitchFamily="34" charset="0"/>
              <a:cs typeface="Calibri" panose="020F0502020204030204" pitchFamily="34" charset="0"/>
            </a:endParaRPr>
          </a:p>
          <a:p>
            <a:pPr marL="0" indent="0">
              <a:buNone/>
            </a:pPr>
            <a:endParaRPr lang="en-US" sz="1800" dirty="0" smtClean="0">
              <a:latin typeface="Calibri" panose="020F0502020204030204" pitchFamily="34" charset="0"/>
              <a:cs typeface="Calibri" panose="020F0502020204030204" pitchFamily="34" charset="0"/>
            </a:endParaRPr>
          </a:p>
          <a:p>
            <a:pPr marL="0" indent="0" algn="just">
              <a:buNone/>
            </a:pP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014140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Calibri Light" panose="020F0302020204030204" pitchFamily="34" charset="0"/>
              </a:rPr>
              <a:t>Why Cloud Computing</a:t>
            </a:r>
            <a:r>
              <a:rPr lang="en-US" dirty="0" smtClean="0"/>
              <a:t/>
            </a:r>
            <a:br>
              <a:rPr lang="en-US" dirty="0" smtClean="0"/>
            </a:br>
            <a:r>
              <a:rPr lang="en-US" dirty="0" smtClean="0"/>
              <a: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20013"/>
            <a:ext cx="6553200" cy="4669155"/>
          </a:xfrm>
        </p:spPr>
      </p:pic>
    </p:spTree>
    <p:extLst>
      <p:ext uri="{BB962C8B-B14F-4D97-AF65-F5344CB8AC3E}">
        <p14:creationId xmlns:p14="http://schemas.microsoft.com/office/powerpoint/2010/main" val="258131843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smtClean="0">
                <a:latin typeface="Calibri Light" panose="020F0302020204030204" pitchFamily="34" charset="0"/>
              </a:rPr>
              <a:t>Architecture</a:t>
            </a:r>
            <a:endParaRPr lang="en-US" sz="3600" b="1" dirty="0">
              <a:latin typeface="Calibri Light" panose="020F030202020403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257300"/>
            <a:ext cx="7239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721145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Bef>
                <a:spcPts val="0"/>
              </a:spcBef>
              <a:spcAft>
                <a:spcPts val="0"/>
              </a:spcAft>
              <a:defRPr/>
            </a:pPr>
            <a:r>
              <a:rPr lang="en-US" sz="3200" b="1" dirty="0">
                <a:latin typeface="Calibri" panose="020F0502020204030204" pitchFamily="34" charset="0"/>
                <a:cs typeface="Calibri" panose="020F0502020204030204" pitchFamily="34" charset="0"/>
              </a:rPr>
              <a:t>Basic Concepts</a:t>
            </a:r>
          </a:p>
        </p:txBody>
      </p:sp>
      <p:sp>
        <p:nvSpPr>
          <p:cNvPr id="4" name="Content Placeholder 3"/>
          <p:cNvSpPr>
            <a:spLocks noGrp="1"/>
          </p:cNvSpPr>
          <p:nvPr>
            <p:ph idx="1"/>
          </p:nvPr>
        </p:nvSpPr>
        <p:spPr/>
        <p:txBody>
          <a:bodyPr/>
          <a:lstStyle/>
          <a:p>
            <a:endParaRPr lang="en-US" sz="1800" b="1" dirty="0" smtClean="0">
              <a:latin typeface="Calibri Light" panose="020F0302020204030204" pitchFamily="34" charset="0"/>
              <a:cs typeface="Calibri Light" panose="020F0302020204030204" pitchFamily="34" charset="0"/>
            </a:endParaRPr>
          </a:p>
          <a:p>
            <a:r>
              <a:rPr lang="en-US" sz="1800" b="1" dirty="0" smtClean="0">
                <a:latin typeface="Calibri Light" panose="020F0302020204030204" pitchFamily="34" charset="0"/>
                <a:cs typeface="Calibri Light" panose="020F0302020204030204" pitchFamily="34" charset="0"/>
              </a:rPr>
              <a:t>There </a:t>
            </a:r>
            <a:r>
              <a:rPr lang="en-US" sz="1800" b="1" dirty="0">
                <a:latin typeface="Calibri Light" panose="020F0302020204030204" pitchFamily="34" charset="0"/>
                <a:cs typeface="Calibri Light" panose="020F0302020204030204" pitchFamily="34" charset="0"/>
              </a:rPr>
              <a:t>are certain services and models working behind the scene making the cloud computing feasible and accessible to end users. Following are the working models for cloud computing: </a:t>
            </a:r>
            <a:endParaRPr lang="en-US" sz="1800" dirty="0" smtClean="0">
              <a:latin typeface="Calibri Light" panose="020F0302020204030204" pitchFamily="34" charset="0"/>
              <a:cs typeface="Calibri Light" panose="020F0302020204030204" pitchFamily="34" charset="0"/>
            </a:endParaRPr>
          </a:p>
          <a:p>
            <a:pPr fontAlgn="auto">
              <a:spcBef>
                <a:spcPts val="0"/>
              </a:spcBef>
              <a:spcAft>
                <a:spcPts val="0"/>
              </a:spcAft>
              <a:defRPr/>
            </a:pPr>
            <a:endParaRPr lang="en-US" sz="1800" b="1" dirty="0" smtClean="0">
              <a:latin typeface="Calibri Light" panose="020F0302020204030204" pitchFamily="34" charset="0"/>
              <a:cs typeface="Calibri Light" panose="020F0302020204030204" pitchFamily="34" charset="0"/>
            </a:endParaRPr>
          </a:p>
          <a:p>
            <a:pPr fontAlgn="auto">
              <a:spcBef>
                <a:spcPts val="0"/>
              </a:spcBef>
              <a:spcAft>
                <a:spcPts val="0"/>
              </a:spcAft>
              <a:defRPr/>
            </a:pPr>
            <a:r>
              <a:rPr lang="en-US" sz="1800" b="1" dirty="0" smtClean="0">
                <a:latin typeface="Calibri Light" panose="020F0302020204030204" pitchFamily="34" charset="0"/>
                <a:cs typeface="Calibri Light" panose="020F0302020204030204" pitchFamily="34" charset="0"/>
              </a:rPr>
              <a:t>Deployment </a:t>
            </a:r>
            <a:r>
              <a:rPr lang="en-US" sz="1800" b="1" dirty="0">
                <a:latin typeface="Calibri Light" panose="020F0302020204030204" pitchFamily="34" charset="0"/>
                <a:cs typeface="Calibri Light" panose="020F0302020204030204" pitchFamily="34" charset="0"/>
              </a:rPr>
              <a:t>Models </a:t>
            </a:r>
            <a:endParaRPr lang="en-US" sz="1800" b="1" dirty="0" smtClean="0">
              <a:latin typeface="Calibri Light" panose="020F0302020204030204" pitchFamily="34" charset="0"/>
              <a:cs typeface="Calibri Light" panose="020F0302020204030204" pitchFamily="34" charset="0"/>
            </a:endParaRPr>
          </a:p>
          <a:p>
            <a:pPr lvl="1" fontAlgn="auto">
              <a:spcBef>
                <a:spcPts val="0"/>
              </a:spcBef>
              <a:spcAft>
                <a:spcPts val="0"/>
              </a:spcAft>
              <a:defRPr/>
            </a:pPr>
            <a:r>
              <a:rPr lang="en-US" sz="1800" dirty="0">
                <a:latin typeface="Calibri Light" panose="020F0302020204030204" pitchFamily="34" charset="0"/>
                <a:cs typeface="Calibri Light" panose="020F0302020204030204" pitchFamily="34" charset="0"/>
              </a:rPr>
              <a:t>Cloud hosting deployment models represent the exact category of cloud environment and are mainly distinguished by the proprietorship, size and access. It tells about the purpose and the nature of the cloud. Most of the </a:t>
            </a:r>
            <a:r>
              <a:rPr lang="en-US" sz="1800" dirty="0" smtClean="0">
                <a:latin typeface="Calibri Light" panose="020F0302020204030204" pitchFamily="34" charset="0"/>
                <a:cs typeface="Calibri Light" panose="020F0302020204030204" pitchFamily="34" charset="0"/>
              </a:rPr>
              <a:t>organizations </a:t>
            </a:r>
            <a:r>
              <a:rPr lang="en-US" sz="1800" dirty="0">
                <a:latin typeface="Calibri Light" panose="020F0302020204030204" pitchFamily="34" charset="0"/>
                <a:cs typeface="Calibri Light" panose="020F0302020204030204" pitchFamily="34" charset="0"/>
              </a:rPr>
              <a:t>are willing to implement cloud as it reduces the capital expenditure and controls operating cost. In order to know which deployment model matches your website requirements it is necessary to know the four deployment models.</a:t>
            </a:r>
            <a:endParaRPr lang="en-US" sz="1800" b="1" dirty="0">
              <a:latin typeface="Calibri Light" panose="020F0302020204030204" pitchFamily="34" charset="0"/>
              <a:cs typeface="Calibri Light" panose="020F0302020204030204" pitchFamily="34" charset="0"/>
            </a:endParaRPr>
          </a:p>
          <a:p>
            <a:pPr marL="0" indent="0" fontAlgn="auto">
              <a:spcBef>
                <a:spcPts val="0"/>
              </a:spcBef>
              <a:spcAft>
                <a:spcPts val="0"/>
              </a:spcAft>
              <a:buNone/>
              <a:defRPr/>
            </a:pPr>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4521013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libri" panose="020F0502020204030204" pitchFamily="34" charset="0"/>
                <a:cs typeface="Calibri" panose="020F0502020204030204" pitchFamily="34" charset="0"/>
              </a:rPr>
              <a:t>Deployment Model</a:t>
            </a:r>
            <a:endParaRPr lang="en-US" sz="3600" b="1"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p:txBody>
          <a:bodyPr/>
          <a:lstStyle/>
          <a:p>
            <a:r>
              <a:rPr lang="en-US" sz="1800" dirty="0">
                <a:latin typeface="Calibri Light" panose="020F0302020204030204" pitchFamily="34" charset="0"/>
                <a:cs typeface="Calibri Light" panose="020F0302020204030204" pitchFamily="34" charset="0"/>
              </a:rPr>
              <a:t>Deployment models define the type of access to the cloud, i.e., how the cloud is located? Cloud can have any of the four types of access: Public, Private, Hybrid and Community.</a:t>
            </a:r>
          </a:p>
          <a:p>
            <a:endParaRPr lang="en-US" sz="1800" dirty="0">
              <a:latin typeface="Calibri Light" panose="020F0302020204030204" pitchFamily="34" charset="0"/>
              <a:cs typeface="Calibri Light" panose="020F0302020204030204"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92253"/>
            <a:ext cx="5257800" cy="3689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2146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8677306" cy="5029200"/>
          </a:xfrm>
        </p:spPr>
        <p:txBody>
          <a:bodyPr/>
          <a:lstStyle/>
          <a:p>
            <a:pPr fontAlgn="auto">
              <a:spcBef>
                <a:spcPts val="0"/>
              </a:spcBef>
              <a:spcAft>
                <a:spcPts val="0"/>
              </a:spcAft>
              <a:defRPr/>
            </a:pPr>
            <a:r>
              <a:rPr lang="en-US" sz="1800" b="1"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PUBLIC CLOUD </a:t>
            </a:r>
            <a:r>
              <a:rPr lang="en-US" sz="1800" b="1" dirty="0">
                <a:latin typeface="Calibri Light" panose="020F0302020204030204" pitchFamily="34" charset="0"/>
                <a:cs typeface="Calibri Light" panose="020F0302020204030204" pitchFamily="34" charset="0"/>
              </a:rPr>
              <a:t>: </a:t>
            </a:r>
            <a:r>
              <a:rPr lang="en-US" sz="1800" dirty="0">
                <a:latin typeface="Calibri Light" panose="020F0302020204030204" pitchFamily="34" charset="0"/>
                <a:cs typeface="Calibri Light" panose="020F0302020204030204" pitchFamily="34" charset="0"/>
              </a:rPr>
              <a:t>The </a:t>
            </a:r>
            <a:r>
              <a:rPr lang="en-US" sz="1800" b="1" dirty="0">
                <a:latin typeface="Calibri Light" panose="020F0302020204030204" pitchFamily="34" charset="0"/>
                <a:cs typeface="Calibri Light" panose="020F0302020204030204" pitchFamily="34" charset="0"/>
              </a:rPr>
              <a:t>Public Cloud </a:t>
            </a:r>
            <a:r>
              <a:rPr lang="en-US" sz="1800" dirty="0">
                <a:latin typeface="Calibri Light" panose="020F0302020204030204" pitchFamily="34" charset="0"/>
                <a:cs typeface="Calibri Light" panose="020F0302020204030204" pitchFamily="34" charset="0"/>
              </a:rPr>
              <a:t>allows systems and services to be easily accessible to the general public. Public cloud may be less secure because of its openness, e.g., e-mail. </a:t>
            </a:r>
            <a:br>
              <a:rPr lang="en-US" sz="1800" dirty="0">
                <a:latin typeface="Calibri Light" panose="020F0302020204030204" pitchFamily="34" charset="0"/>
                <a:cs typeface="Calibri Light" panose="020F0302020204030204" pitchFamily="34" charset="0"/>
              </a:rPr>
            </a:br>
            <a:r>
              <a:rPr lang="en-US" sz="1800" b="1" dirty="0">
                <a:latin typeface="Calibri Light" panose="020F0302020204030204" pitchFamily="34" charset="0"/>
                <a:cs typeface="Calibri Light" panose="020F0302020204030204" pitchFamily="34" charset="0"/>
              </a:rPr>
              <a:t> </a:t>
            </a:r>
            <a:br>
              <a:rPr lang="en-US" sz="1800" b="1" dirty="0">
                <a:latin typeface="Calibri Light" panose="020F0302020204030204" pitchFamily="34" charset="0"/>
                <a:cs typeface="Calibri Light" panose="020F0302020204030204" pitchFamily="34" charset="0"/>
              </a:rPr>
            </a:br>
            <a:r>
              <a:rPr lang="en-US" sz="1800" dirty="0">
                <a:latin typeface="Calibri Light" panose="020F0302020204030204" pitchFamily="34" charset="0"/>
                <a:cs typeface="Calibri Light" panose="020F0302020204030204" pitchFamily="34" charset="0"/>
              </a:rPr>
              <a:t/>
            </a:r>
            <a:br>
              <a:rPr lang="en-US" sz="1800" dirty="0">
                <a:latin typeface="Calibri Light" panose="020F0302020204030204" pitchFamily="34" charset="0"/>
                <a:cs typeface="Calibri Light" panose="020F0302020204030204" pitchFamily="34" charset="0"/>
              </a:rPr>
            </a:br>
            <a:r>
              <a:rPr lang="en-US" sz="1800" b="1"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PRIVATE CLOUD </a:t>
            </a:r>
            <a:r>
              <a:rPr lang="en-US" sz="1800" b="1" dirty="0">
                <a:latin typeface="Calibri Light" panose="020F0302020204030204" pitchFamily="34" charset="0"/>
                <a:cs typeface="Calibri Light" panose="020F0302020204030204" pitchFamily="34" charset="0"/>
              </a:rPr>
              <a:t>: </a:t>
            </a:r>
            <a:r>
              <a:rPr lang="en-US" sz="1800" dirty="0">
                <a:latin typeface="Calibri Light" panose="020F0302020204030204" pitchFamily="34" charset="0"/>
                <a:cs typeface="Calibri Light" panose="020F0302020204030204" pitchFamily="34" charset="0"/>
              </a:rPr>
              <a:t>The </a:t>
            </a:r>
            <a:r>
              <a:rPr lang="en-US" sz="1800" b="1" dirty="0">
                <a:latin typeface="Calibri Light" panose="020F0302020204030204" pitchFamily="34" charset="0"/>
                <a:cs typeface="Calibri Light" panose="020F0302020204030204" pitchFamily="34" charset="0"/>
              </a:rPr>
              <a:t>Private Cloud </a:t>
            </a:r>
            <a:r>
              <a:rPr lang="en-US" sz="1800" dirty="0">
                <a:latin typeface="Calibri Light" panose="020F0302020204030204" pitchFamily="34" charset="0"/>
                <a:cs typeface="Calibri Light" panose="020F0302020204030204" pitchFamily="34" charset="0"/>
              </a:rPr>
              <a:t>allows systems and services to be accessible within an organization. It offers increased security because of its private nature. </a:t>
            </a:r>
            <a:br>
              <a:rPr lang="en-US" sz="1800" dirty="0">
                <a:latin typeface="Calibri Light" panose="020F0302020204030204" pitchFamily="34" charset="0"/>
                <a:cs typeface="Calibri Light" panose="020F0302020204030204" pitchFamily="34" charset="0"/>
              </a:rPr>
            </a:br>
            <a:r>
              <a:rPr lang="en-US" sz="1800" dirty="0">
                <a:latin typeface="Calibri Light" panose="020F0302020204030204" pitchFamily="34" charset="0"/>
                <a:cs typeface="Calibri Light" panose="020F0302020204030204" pitchFamily="34" charset="0"/>
              </a:rPr>
              <a:t/>
            </a:r>
            <a:br>
              <a:rPr lang="en-US" sz="1800" dirty="0">
                <a:latin typeface="Calibri Light" panose="020F0302020204030204" pitchFamily="34" charset="0"/>
                <a:cs typeface="Calibri Light" panose="020F0302020204030204" pitchFamily="34" charset="0"/>
              </a:rPr>
            </a:br>
            <a:r>
              <a:rPr lang="en-US" sz="1800" b="1" dirty="0">
                <a:latin typeface="Calibri Light" panose="020F0302020204030204" pitchFamily="34" charset="0"/>
                <a:cs typeface="Calibri Light" panose="020F0302020204030204" pitchFamily="34" charset="0"/>
              </a:rPr>
              <a:t> </a:t>
            </a:r>
            <a:r>
              <a:rPr lang="en-US" sz="1800" dirty="0">
                <a:latin typeface="Calibri Light" panose="020F0302020204030204" pitchFamily="34" charset="0"/>
                <a:cs typeface="Calibri Light" panose="020F0302020204030204" pitchFamily="34" charset="0"/>
              </a:rPr>
              <a:t/>
            </a:r>
            <a:br>
              <a:rPr lang="en-US" sz="1800" dirty="0">
                <a:latin typeface="Calibri Light" panose="020F0302020204030204" pitchFamily="34" charset="0"/>
                <a:cs typeface="Calibri Light" panose="020F0302020204030204" pitchFamily="34" charset="0"/>
              </a:rPr>
            </a:br>
            <a:r>
              <a:rPr lang="en-US" sz="1800" b="1"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COMMUNITY CLOUD </a:t>
            </a:r>
            <a:r>
              <a:rPr lang="en-US" sz="1800" b="1" dirty="0">
                <a:latin typeface="Calibri Light" panose="020F0302020204030204" pitchFamily="34" charset="0"/>
                <a:cs typeface="Calibri Light" panose="020F0302020204030204" pitchFamily="34" charset="0"/>
              </a:rPr>
              <a:t>: </a:t>
            </a:r>
            <a:r>
              <a:rPr lang="en-US" sz="1800" dirty="0">
                <a:latin typeface="Calibri Light" panose="020F0302020204030204" pitchFamily="34" charset="0"/>
                <a:cs typeface="Calibri Light" panose="020F0302020204030204" pitchFamily="34" charset="0"/>
              </a:rPr>
              <a:t>The </a:t>
            </a:r>
            <a:r>
              <a:rPr lang="en-US" sz="1800" b="1" dirty="0">
                <a:latin typeface="Calibri Light" panose="020F0302020204030204" pitchFamily="34" charset="0"/>
                <a:cs typeface="Calibri Light" panose="020F0302020204030204" pitchFamily="34" charset="0"/>
              </a:rPr>
              <a:t>Community Cloud </a:t>
            </a:r>
            <a:r>
              <a:rPr lang="en-US" sz="1800" dirty="0">
                <a:latin typeface="Calibri Light" panose="020F0302020204030204" pitchFamily="34" charset="0"/>
                <a:cs typeface="Calibri Light" panose="020F0302020204030204" pitchFamily="34" charset="0"/>
              </a:rPr>
              <a:t>allows systems and services to be accessible by group of organizations. </a:t>
            </a:r>
            <a:br>
              <a:rPr lang="en-US" sz="1800" dirty="0">
                <a:latin typeface="Calibri Light" panose="020F0302020204030204" pitchFamily="34" charset="0"/>
                <a:cs typeface="Calibri Light" panose="020F0302020204030204" pitchFamily="34" charset="0"/>
              </a:rPr>
            </a:br>
            <a:r>
              <a:rPr lang="en-US" sz="1800" b="1" dirty="0">
                <a:latin typeface="Calibri Light" panose="020F0302020204030204" pitchFamily="34" charset="0"/>
                <a:cs typeface="Calibri Light" panose="020F0302020204030204" pitchFamily="34" charset="0"/>
              </a:rPr>
              <a:t> </a:t>
            </a:r>
            <a:br>
              <a:rPr lang="en-US" sz="1800" b="1" dirty="0">
                <a:latin typeface="Calibri Light" panose="020F0302020204030204" pitchFamily="34" charset="0"/>
                <a:cs typeface="Calibri Light" panose="020F0302020204030204" pitchFamily="34" charset="0"/>
              </a:rPr>
            </a:br>
            <a:r>
              <a:rPr lang="en-US" sz="1800" dirty="0">
                <a:latin typeface="Calibri Light" panose="020F0302020204030204" pitchFamily="34" charset="0"/>
                <a:cs typeface="Calibri Light" panose="020F0302020204030204" pitchFamily="34" charset="0"/>
              </a:rPr>
              <a:t/>
            </a:r>
            <a:br>
              <a:rPr lang="en-US" sz="1800" dirty="0">
                <a:latin typeface="Calibri Light" panose="020F0302020204030204" pitchFamily="34" charset="0"/>
                <a:cs typeface="Calibri Light" panose="020F0302020204030204" pitchFamily="34" charset="0"/>
              </a:rPr>
            </a:br>
            <a:r>
              <a:rPr lang="en-US" sz="1800" b="1"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HYBRID CLOUD </a:t>
            </a:r>
            <a:r>
              <a:rPr lang="en-US" sz="1800" b="1" dirty="0">
                <a:latin typeface="Calibri Light" panose="020F0302020204030204" pitchFamily="34" charset="0"/>
                <a:cs typeface="Calibri Light" panose="020F0302020204030204" pitchFamily="34" charset="0"/>
              </a:rPr>
              <a:t>: </a:t>
            </a:r>
            <a:r>
              <a:rPr lang="en-US" sz="1800" dirty="0">
                <a:latin typeface="Calibri Light" panose="020F0302020204030204" pitchFamily="34" charset="0"/>
                <a:cs typeface="Calibri Light" panose="020F0302020204030204" pitchFamily="34" charset="0"/>
              </a:rPr>
              <a:t>The </a:t>
            </a:r>
            <a:r>
              <a:rPr lang="en-US" sz="1800" b="1" dirty="0">
                <a:latin typeface="Calibri Light" panose="020F0302020204030204" pitchFamily="34" charset="0"/>
                <a:cs typeface="Calibri Light" panose="020F0302020204030204" pitchFamily="34" charset="0"/>
              </a:rPr>
              <a:t>Hybrid Cloud </a:t>
            </a:r>
            <a:r>
              <a:rPr lang="en-US" sz="1800" dirty="0">
                <a:latin typeface="Calibri Light" panose="020F0302020204030204" pitchFamily="34" charset="0"/>
                <a:cs typeface="Calibri Light" panose="020F0302020204030204" pitchFamily="34" charset="0"/>
              </a:rPr>
              <a:t>is mixture of public and private cloud. However, the critical activities are performed using private cloud while the non-critical activities are performed using public cloud.</a:t>
            </a:r>
            <a:br>
              <a:rPr lang="en-US" sz="1800" dirty="0">
                <a:latin typeface="Calibri Light" panose="020F0302020204030204" pitchFamily="34" charset="0"/>
                <a:cs typeface="Calibri Light" panose="020F0302020204030204" pitchFamily="34" charset="0"/>
              </a:rPr>
            </a:br>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7176023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unTec_PPT_template_potx-2014">
  <a:themeElements>
    <a:clrScheme name="SunTec">
      <a:dk1>
        <a:srgbClr val="171717"/>
      </a:dk1>
      <a:lt1>
        <a:srgbClr val="FFFFFF"/>
      </a:lt1>
      <a:dk2>
        <a:srgbClr val="808080"/>
      </a:dk2>
      <a:lt2>
        <a:srgbClr val="B2B2B2"/>
      </a:lt2>
      <a:accent1>
        <a:srgbClr val="FF6309"/>
      </a:accent1>
      <a:accent2>
        <a:srgbClr val="5D6C9A"/>
      </a:accent2>
      <a:accent3>
        <a:srgbClr val="B2B2B2"/>
      </a:accent3>
      <a:accent4>
        <a:srgbClr val="808080"/>
      </a:accent4>
      <a:accent5>
        <a:srgbClr val="E8E3D9"/>
      </a:accent5>
      <a:accent6>
        <a:srgbClr val="941414"/>
      </a:accent6>
      <a:hlink>
        <a:srgbClr val="5D6C9A"/>
      </a:hlink>
      <a:folHlink>
        <a:srgbClr val="008080"/>
      </a:folHlink>
    </a:clrScheme>
    <a:fontScheme name="Corporate Theme">
      <a:majorFont>
        <a:latin typeface="Verdana"/>
        <a:ea typeface=""/>
        <a:cs typeface="Verdana"/>
      </a:majorFont>
      <a:minorFont>
        <a:latin typeface="Verdana"/>
        <a:ea typeface=""/>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FFAB7D"/>
    </a:custClr>
    <a:custClr name="Custom Color 2">
      <a:srgbClr val="FF975D"/>
    </a:custClr>
    <a:custClr name="Custom Color 3">
      <a:srgbClr val="FF7E37"/>
    </a:custClr>
    <a:custClr name="Custom Color 4">
      <a:srgbClr val="FF7E37"/>
    </a:custClr>
    <a:custClr name="Custom Color 5">
      <a:srgbClr val="D27970"/>
    </a:custClr>
    <a:custClr name="Custom Color 6">
      <a:srgbClr val="B54539"/>
    </a:custClr>
    <a:custClr name="Custom Color 7">
      <a:srgbClr val="DDDDDD"/>
    </a:custClr>
    <a:custClr name="Custom Color 8">
      <a:srgbClr val="C0C0C0"/>
    </a:custClr>
    <a:custClr name="Custom Color 9">
      <a:srgbClr val="B2B2B2"/>
    </a:custClr>
    <a:custClr name="Custom Color 10">
      <a:srgbClr val="B2B2B2"/>
    </a:custClr>
    <a:custClr name="Custom Color 11">
      <a:srgbClr val="969696"/>
    </a:custClr>
    <a:custClr name="Custom Color 12">
      <a:srgbClr val="777777"/>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A51B5FD46B21488602FC7DE1B8A538" ma:contentTypeVersion="0" ma:contentTypeDescription="Create a new document." ma:contentTypeScope="" ma:versionID="4c03f38f73a025f78f2662486a32e14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CE69F84-3DEF-4F14-8077-AEEC1E676955}">
  <ds:schemaRefs>
    <ds:schemaRef ds:uri="http://schemas.microsoft.com/office/2006/metadata/properties"/>
  </ds:schemaRefs>
</ds:datastoreItem>
</file>

<file path=customXml/itemProps2.xml><?xml version="1.0" encoding="utf-8"?>
<ds:datastoreItem xmlns:ds="http://schemas.openxmlformats.org/officeDocument/2006/customXml" ds:itemID="{48853DB1-D798-4141-BE41-92EF17FF676C}">
  <ds:schemaRefs>
    <ds:schemaRef ds:uri="http://schemas.microsoft.com/sharepoint/v3/contenttype/forms"/>
  </ds:schemaRefs>
</ds:datastoreItem>
</file>

<file path=customXml/itemProps3.xml><?xml version="1.0" encoding="utf-8"?>
<ds:datastoreItem xmlns:ds="http://schemas.openxmlformats.org/officeDocument/2006/customXml" ds:itemID="{CC7AEB91-7089-468E-BB4C-231F2CBF5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Ion</Template>
  <TotalTime>3184</TotalTime>
  <Words>731</Words>
  <Application>Microsoft Office PowerPoint</Application>
  <PresentationFormat>On-screen Show (4:3)</PresentationFormat>
  <Paragraphs>101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Verdana</vt:lpstr>
      <vt:lpstr>SunTec_PPT_template_potx-2014</vt:lpstr>
      <vt:lpstr>Introduction to  Cloud Computing </vt:lpstr>
      <vt:lpstr>INTRODUCTION </vt:lpstr>
      <vt:lpstr>Cont...</vt:lpstr>
      <vt:lpstr>Cont.…</vt:lpstr>
      <vt:lpstr>Why Cloud Computing  </vt:lpstr>
      <vt:lpstr>Architecture</vt:lpstr>
      <vt:lpstr>Basic Concepts</vt:lpstr>
      <vt:lpstr>Deployment Model</vt:lpstr>
      <vt:lpstr>PUBLIC CLOUD : The Public Cloud allows systems and services to be easily accessible to the general public. Public cloud may be less secure because of its openness, e.g., e-mail.     PRIVATE CLOUD : The Private Cloud allows systems and services to be accessible within an organization. It offers increased security because of its private nature.     COMMUNITY CLOUD : The Community Cloud allows systems and services to be accessible by group of organizations.     HYBRID CLOUD : The Hybrid Cloud is mixture of public and private cloud. However, the critical activities are performed using private cloud while the non-critical activities are performed using public cloud. </vt:lpstr>
      <vt:lpstr>Service Models </vt:lpstr>
      <vt:lpstr>Cloud Service Models - Definition</vt:lpstr>
      <vt:lpstr>PowerPoint Presentation</vt:lpstr>
      <vt:lpstr>PowerPoint Presentation</vt:lpstr>
      <vt:lpstr>Cloud Service models - Containing</vt:lpstr>
      <vt:lpstr>PowerPoint Presentation</vt:lpstr>
      <vt:lpstr>Disadvantages of Cloud Computing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sijithva</dc:creator>
  <cp:lastModifiedBy>Raj, Sethu (Contractor)</cp:lastModifiedBy>
  <cp:revision>147</cp:revision>
  <dcterms:created xsi:type="dcterms:W3CDTF">2014-06-30T11:21:02Z</dcterms:created>
  <dcterms:modified xsi:type="dcterms:W3CDTF">2017-05-19T20:53:04Z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0x010100D2A51B5FD46B21488602FC7DE1B8A538</vt:lpwstr>
  </property>
</Properties>
</file>