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01885-58EE-4798-B693-1A8743E3E6CC}" type="datetimeFigureOut">
              <a:rPr lang="en-US" smtClean="0"/>
              <a:t>Tuesday  14-Feb-2017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24BA5-38D1-4B24-94BA-BAA656C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Tuesday  14-Feb-2017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409700"/>
            <a:ext cx="60674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76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381125"/>
            <a:ext cx="61341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17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38275"/>
            <a:ext cx="60483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00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00175"/>
            <a:ext cx="61531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57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Chakravarthi</dc:creator>
  <cp:lastModifiedBy>Prakash Chakravarthi</cp:lastModifiedBy>
  <cp:revision>48</cp:revision>
  <dcterms:created xsi:type="dcterms:W3CDTF">2006-08-16T00:00:00Z</dcterms:created>
  <dcterms:modified xsi:type="dcterms:W3CDTF">2017-02-14T11:47:51Z</dcterms:modified>
</cp:coreProperties>
</file>