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8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6653C-E9D6-41B9-8C47-B3DC5F8BE4CF}" type="datetimeFigureOut">
              <a:rPr lang="en-IN" smtClean="0"/>
              <a:t>14-02-2017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7A8CE-B9E8-4E54-81AE-F3D0E7E62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736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0138" y="676275"/>
            <a:ext cx="4608512" cy="3457575"/>
          </a:xfrm>
          <a:ln/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89039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Tuesday  14-Feb-2017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Tuesday  14-Feb-2017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Tuesday  14-Feb-2017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503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image0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06409"/>
            <a:ext cx="1107786" cy="575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 userDrawn="1"/>
        </p:nvSpPr>
        <p:spPr>
          <a:xfrm>
            <a:off x="228600" y="545297"/>
            <a:ext cx="60198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3" descr="C:\Users\Kavi.ravichandran\Desktop\Untitled-1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4150"/>
            <a:ext cx="914400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479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977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Tuesday  14-Feb-2017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Tuesday  14-Feb-2017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Tuesday  14-Feb-2017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Tuesday  14-Feb-2017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Tuesday  14-Feb-2017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Tuesday  14-Feb-2017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Tuesday  14-Feb-2017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Tuesday  14-Feb-2017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Tuesday  14-Feb-2017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71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 descr="C:\Users\Kavi.ravichandran\Desktop\Untitled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4150"/>
            <a:ext cx="914400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248"/>
            <a:ext cx="9143753" cy="6859719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6926"/>
            <a:ext cx="9143753" cy="6281096"/>
          </a:xfrm>
          <a:prstGeom prst="rect">
            <a:avLst/>
          </a:prstGeom>
        </p:spPr>
      </p:pic>
      <p:pic>
        <p:nvPicPr>
          <p:cNvPr id="7" name="Picture 6" descr="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37584" y="1010104"/>
            <a:ext cx="2276422" cy="1872910"/>
          </a:xfrm>
          <a:prstGeom prst="rect">
            <a:avLst/>
          </a:prstGeom>
        </p:spPr>
      </p:pic>
      <p:pic>
        <p:nvPicPr>
          <p:cNvPr id="8" name="Picture 7" descr="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18547" y="965028"/>
            <a:ext cx="4332054" cy="4293984"/>
          </a:xfrm>
          <a:prstGeom prst="rect">
            <a:avLst/>
          </a:prstGeom>
        </p:spPr>
      </p:pic>
      <p:pic>
        <p:nvPicPr>
          <p:cNvPr id="9" name="Picture 8" descr="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02123" y="1390864"/>
            <a:ext cx="1606437" cy="1865296"/>
          </a:xfrm>
          <a:prstGeom prst="rect">
            <a:avLst/>
          </a:prstGeom>
        </p:spPr>
      </p:pic>
      <p:pic>
        <p:nvPicPr>
          <p:cNvPr id="10" name="Picture 9" descr="1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80994" y="3116790"/>
            <a:ext cx="1050657" cy="1218153"/>
          </a:xfrm>
          <a:prstGeom prst="rect">
            <a:avLst/>
          </a:prstGeom>
        </p:spPr>
      </p:pic>
      <p:pic>
        <p:nvPicPr>
          <p:cNvPr id="11" name="Picture 10" descr="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45935" y="4684494"/>
            <a:ext cx="2634254" cy="936455"/>
          </a:xfrm>
          <a:prstGeom prst="rect">
            <a:avLst/>
          </a:prstGeom>
        </p:spPr>
      </p:pic>
      <p:pic>
        <p:nvPicPr>
          <p:cNvPr id="12" name="Picture 11" descr="1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43819" y="4208525"/>
            <a:ext cx="1202926" cy="807027"/>
          </a:xfrm>
          <a:prstGeom prst="rect">
            <a:avLst/>
          </a:prstGeom>
        </p:spPr>
      </p:pic>
      <p:sp>
        <p:nvSpPr>
          <p:cNvPr id="13" name="AutoShape 2" descr="data:image/png;base64,iVBORw0KGgoAAAANSUhEUgAAAWwAAABUCAMAAACRH/3/AAAAtFBMVEX///8AecIAd8EAdsEAc8AAbr4Acb8Aa72r0OmwyuXx+Px8uN+Jud4Ab77I4vJToNRzq9fe7/gphMbq9PpBmtAajcuGvuKdx+QAf8X4/P6As9ttr9rm7fZsptVrodKky+a31uzQ5fM3isna6/YAgsZmrdq80ukAY7pbnNGy1Osrj8y+3O/P4fGdzOhModSHvOCVuN1OksyOxOSbv+GqxuM4lc5Hjcq2z+eBr9lXls7E2u12ptVP2bCAAAAR0ElEQVR4nO1dD3eaPheWJKJFQQUdoFL556bQ1rWW2rrv/73egIXcBAS1bv29W59zds5KAkmeJDf33tzEVqsetmFo32aJjqQUyEoeNuu5YTe89YXzoXi7aYJkgtGBa8o2wkSWJ8Mbzfjsyv1dMLq3EaJESyUgQsLVNvjsCv49MHq+RSqIzoGRPvA+u5J/Beyg1yaohuoD32qyVz67qv/3CPohaSA6H97O1+j+GLovVYK6Eojom6/BfTmMoYRPpDqjG0Vfg/tS7HX15HH9Lkvai2q9O+m0z8UP8w8391OhLG+TSYhVUqnzHRvc0yqt29PP67T0S9L8j7f406DEmm0bo+Buby7HoUopR406ScbRoIJt81yq6SQZ/DsLgDJEkp7M1ocW2y3tfulbEmoW4QjrJUmiOOeI/gPIzR9v82dBGah0HFN7XJ1M9/lQHbn92xA38kaSkfA1Lzpbikih9qfb/Fmwp3LeaETksVmwZ8fbqFGC47Fgvu/OH9j49l/xuNhbTjxj5AOVzvgmH6Uof2HASRJ7VraLePlf6j6E+3+60Z+FhTh4sQzZi8vkCCAP8HNGopdhgW8gq5Tsx3+4zZ+F2CqR2YbWit283rWfYP5gVII3YN9AVrecoXhbOeBEv7lS4CpU/HYoeolLxI3sE8iWrIaRaYQsL34UV9T3injrxc+fQyfD60+z69UxTnOb2zy34wx//lx0vUbKDVpGhlhcI5Q8xa2u3XUwLElY1N7ADNoJRg5e1VexCwQ/nlZkMO6dR9+yqEV1ANXzLf9xdsRzbt87L1Q1xXnu7AXL8l9moNO/zQocVB3j6TZ9K4P+At3E9v3tY54S+qvfZsx2SxIZoQ0cUp7aSDWFPK2d+GMoRdZiqrKYqOmmkLCMpntDY62sxmtjkuUu1Zu+oU7c92x2h/XDHJaRga7JZGnw38tB+/D3LCGjN1FG4NAEs1ExyxK9CkiqVZTBZgTyhRns9UP5qKDCeCrIBir+66YaVt+dkWwy4bE9WkRELAMRh3akfVfxPSQtrsKuAFMoB8kRZE1zTuOatiipKWUNpYjDJRmmX7ctRCs0hGwrpt7gcEfoQBRbaYi5jqqMM4TXrVHfqvoe1n+DQ9MI+ZmLUR+MO6Nnne6UkkvSgWEJGqRy+YIVFAfpHKbgJASng9sblpbmJRn4N3Bm0o784pGVWNUzBydBcsQDRPrXjyPg7Q9sOWCdM8zKTj8G/HK0eoYPpAiBKQsEehNjusS9vb09+iHfx27B9bJdJGDpZTV7uqfozVY+WHmQtadZu2BKHnWp4aPeCDy+ujJpE25YrcCgs++ic6jO1OdjxaxBwzE0gBZt8D5O+t0gbaIduK9QHyVO3vANy4+jBZiDgQn6k3ynT6YCjem6d8R5nM0QIQmFV/cf3ENZKj1BCdI/MvWOAzvHBgNsuAy6ZGGxxpGQU3C1AWi89V6xmOUnjqAVbtinJDqyR49c9RHB0WDad6LyUoxkPB5sp8uJygmvybXJtkGNCPf1IDrFmy3U+tiiMlqBFlpskwCarngoNM4AdVPdw6MVKbQzR+TCZIIk9SDuoUaLsG4aip3iju8EmhR1U3vVtpUYrl/X96+z6Y0szo6JO+c77uig3VZL7T0glQyLPEFYFILCsgjSmH5PDlaGGxa+lDfRhrJ/FUIvNbDsLZCBWAfeBOOFG8ARkJxwg+n6C2QxvZHuwuf7U/U9HjipHA18w9kmwaB4jIhb8R4bm2SWPRjFWo6SZdll/oBUe1ESNlow7+XqgdoQzjtsD8FL308l8UQUBg1qc5UfJZeM67TulXJEgeajXmjxMRi5m6r3JozsZX1DFG3KFtRsofZIVZEZvoEkixdGr6z7rx44UAxgsqh+fjbZ36qKmUPtji2iK0BP71sZT0yEkifug6nsbQVxvKa5Hh4edN2ywAqTWaiAUfmerw7zPyLMM2qwKuHhtaXI87suIk7/kYPw+etjWvtJVTFw3uJt/pTTg0kVWDqzl4xgbz4kE9Rpq7IsZ/YM7Uqustk0YB0l1gkYO0RgVAOuyWv7oop9WRQJstbYORFSDy0poY5ttaocuMjrufiE8rER8ruU87aDULQXy5lpz4w67E+BNtbJmYoIYTIpcnVr3Sj2ZXFJJqZBDeZmuRxMRIQqC8ApRlc+uNQKb5QCDBf8mD89a1P4YGAEQ7/a4ONHQLsFpQiSBL2F6fzUWOcrytYWvLoGwRBzNr2x3gvss6WUocWa+/TUe0io2KSzEiNyX871BFf/Qqh/P8M8Pei8pmDkHfRtavwhydInLHNqoTJXpqgvB2zxx68CH9KxReIKuAOOakTaodP/fucFo5O3pCBGXvfp15suV6gN0IdbbLfZU6AT4AbIz3TYzQDVmeVtWb4frVa3vzamBjUXlwpfnXXvM1+b75iZFoLnzGTmtHr13RpTGFyYqDiMEsd53f5MN46oNmucZbOOtOeyDhcASwGF+VMwZZE1GNdj4LXsPhAVWEr6zzs31jzvvYJARqciZ8saJcSj2H0mYHyB0cnRRfUK6FXN5GxiElmypHTP++XlbbXq9Z4WcXCa9VrOtQB2M+nlTw3WMjrRjQbYrRhIEDK4E89RMRmdig2w+OIVP1yAsYMH/DfsJr3/Q5jV6APZmvMuFA87S4SE46XpKsZ5UsZ2QJfKd/njOVP83s3DeoBxXZEfzB6yo4sv0+7wTz7nHVutZZdPAk45+fqHhsZn2omppFTlcNzfla3lo4BaB4qKYTZnw4hpKAAGi1FIRzEgAkmlzjbYpkwWX7QDIkrYTASzWRa+Aiya6/uyW8lldmK6j528mify/R3Of+bcMdjIRmF5d3Vxm4coOLepOgHchmU1VXGYpMK3qRRhQuVR6Bmm84vbeNDY2baujgvJlrIxLvmrmm2wApzWITHnDpDZVHiW3KVWEaNAOiZHRO4BZDB8aKv3ua0+UeQEbEKpwpZujbFzDVxOtpRtfKj+ulF8wz1OaEQoMFqFRDAcR9lHzI1/2P5xoeObG5FKsITbAZnl5zJG24KRBVwmgg8KToeGGJiL8CGys1qR+mCRFrcg8UbEDjr3MZ7uvBFVO0be/nkM2ENWNv44t748zQOfRtpuIPGbqKn8f2AiWxKqU2PssLWlMojoozh3gSwDqU3+miWUInDiGivIEiLIT1a3q1UkwfAOjA4Tmo9GxL7zapqb118rXdw5zHRL9kyU7zXGDtvZqdlL/QDqVL8TgV8a1m3O9cmtqXHIF39QMrm4BpLLHeGMTrpkpLuKhw/AV9IwCbDDowpL75Zl1U83dq6CSqPmPJQqJix1YIOgZER09drgHIwjNhNmR2PEEbGAqtIewckkbtqC4yep1sLVe3J0OlwHi2uQzdfZEyoK+1N04rfi1dEzO3SYR30YwpJU1xURyelqrCc6lFGgwglLCjR2BO3OA36RU7Sss3F3UsRkLQTVSvP5v+1H4A/vlI2RblI+J5+e7VHxwOX1+MCRBS82/SJRpd5eaS06xX7Dj1RzKf6Sd3x5N2qRJBo7s3aR1PkApccx//jIxtw87YYqP3pjHeStigW0tZkuMafAQWZbD92KO2Tih0PAGcsXzeJsXnm9AjOjFbO/vgkyDiQ9CQU8gaQLqGyGccGhLg4IQWVEmaqofcEGx2ht9oa3Bww39/HR5cmOnzbv+aabRTmU+D8NuxwGfyagc+xuoApxfF+AuGk8B1YLDGPmTR+n8Xef15j/OrTwA3IEYxhmlGSWRHUowxdSGKuLzRqEfaYhGeYhCBPhf+iw/9noX0o2wiCItPv2biD/S4f9z4d7WegTwu1FQavnFDfCNHpK/m08XjK0sTQu1LP5UmLb1f7XxTp1uL9AHyFJcX1OYMI76a4fH/d3wbZqWK2m2ip8FsYm4k6JlM83foHD5iz/SHpQsxAV9z5/fVft2bwvUCjR6VIbYSvJvcCjTelSSz7Oz+tCLIw5FDFBl8eipMXE3W7VAmDP1+C1dcC5ZtyF8IrX5fYZRwuuUG8ulmrccRnueAetxiXu5/AS4HghVpeWnfm6lP2CXTe5ODk2GEuDdzlhe9vy/aGEc1fb047cVlU1/9dBQ+DGM0n6kKX/EPVzA8uqVV4BgiVudwDUyQ0gJOzwLlVahx/w7wWtEqhThwx4158Zqh3u6zqnXS079K3i/U6nnWyLwl3UDl2Y2Q3bKH3gTqwonORbP6caNlhO3PzM1tCvOOJmcV1r94k1AIjo+6BZkjWGqWNxe31IEJZLYUnGgOBk2i8wncgEHGSayPw5GFoHzl3aTY+FARCiG1wy0Wfs4/1ZSLiNvBnR4dsDS8ZOUZ4bcl7b2CIZ+SMrWS5nDs4n/foEXZu2fOK+T4Z4FVadJhRiLey+PLEVEGkzJW3WMlPyAwVCYDUO8XBIdDH+eI/IzIZQ1h0Q2dBMtsqVusDwULL9SB497uvBhITg9Zm8GnGVpr3lFqmuRYrY81asEytLcvQ4Wfr3q2LW95rUP4TD1WHY2oaptysPboqxHynZPFEWcL9Ssuv2+YwV8Q1PJ8K5yjQGRczaa7PopWay25y4MiYyGLmaXroc4DvugFbNVKE+SkTAbNV8kqtja4v4h4HyMhv5W90zi3rbR7accqqJPnUPH9/3dbl6GiD9rsXhQ2QvpDaVck+yxG9zK478IGZdo4crkb22SpFZWgjjTmbqrTiguM7XQhJmbK/pf97fe1mOIuK0tlaRywuPi20kh9NDBI2xuD1+q3ZH3P0vkb2Do4SSXROLPNdJ6qq1Q8IfP1EG5fBvQwsKginZfGID2fOsT3MsyrcB7UN4HLlEdmsnc9+PD3I7ldf5lxx/7W+s9RsYJOX7XXL5kZ6MzRoTLP3jl+KicmAp7fWJpzHc6/DSLlPS1yBR44f5kpBsnriEd9lWkQ0xITONwwwLZMuwVDchEWDPrCIbbvOVyf4ut7knVFSHLl0qmfAOSPTNfppwysOiim2E9UM4nz1fJJ2aC8wRckpaGiUbcWoUHgBGTYlT4X5wKpvWwQdxYM8I15hGshHhVLcOkQSyJVhqm3CHUS8iW+W1ay0iGBN4YYv3aMnSmPuwvS0tklj2t9lLI3dYc9FNlrXiOtZU9RsCJKEMxDRtmAMSHRgzqIzJYx6b4xN4Y2Aj2TgacoiQqPrBUgdUZQCK9DXIphIZoZB7ZsRdV6Snz698VCveZS2Op29Nl46UrwdtvctsoCaNXF9lN+iIqh8c2AtwBrHP+VuaxcjUgF+l6mad6mdoCUEs9TIxIiqte1luDoEFl1YijKyHjOmgp0u19zFlucsX37YqFsjWK2FB7zXaSBCRx1zRbRkvsCeryLZjDS6QZ2kjdIFrc7PtfLJLMSbzdvuU3ap8a4tYK9NIj9Kakdz8SxNImlVfDlAi+6d8Ctn2VIaSlyBgLFGyS6rf/AcL/T2bbE4MuFaJbC2EwYJNqt+hPqeRTUvDiEr3vmu3lHi7qv31FMZ1v3onrGJkn0S2JuEIHhTzMVvJ03VAzN+Vw4+QDS5IiHVJ1F9dqQOqWSLbiEi5808ku+UlcpLe5+xO30qxuNVUExIf2S8okR088mLkiJ4dkdCD58Q0CzRoR2TByKPK1uAco4Yr1R5A1VDxSSKQmXAjl1qQfGMHuF2SzyeTTRc0OqZnFmq+MzsDRoPj0Ut0FMIRmtA1lw0cKh8TLjVv5b2MBTq3hAU6jgYEJTMWKLb0MQlZe09wRHGl6oQbmbRsa9kDX7cId6RkRkL4emIRXD4LcDrZFGNVPtHniuTkyK9LZA1NXawAsvUCnHgmkVXuxyXeKxjobeHcYmuUtJlvznMs+F4H6w7QaZtdrIQr1fL5q5J6PuZ+8gL73M2dyzastCyFb9uyCJ13OqeT3XSlYQFiTWtjxu9ueMQwKjUQEp+V4nlpy4B+CBzFcW+20xzbmx0nxdY3d+Kr3PECsdRYLMvb3RQfn/afd3z6nn/brQxKVJ6fzwnnMEzcJLARIvKg9grg34nCBfpbP/57Pl9R4NOjVaNeIyzpy69onKvBXr8+SqWLYjOiCfaHixqX3RcuQLDfDkKV/fpmduGjKiXT3afJj78aijF3e8skC5lHejLumd6ZtwR8Icf/AL4ZjyZn4/M0AAAAAElFTkSuQmCC"/>
          <p:cNvSpPr>
            <a:spLocks noChangeAspect="1" noChangeArrowheads="1"/>
          </p:cNvSpPr>
          <p:nvPr/>
        </p:nvSpPr>
        <p:spPr bwMode="auto">
          <a:xfrm>
            <a:off x="1221612" y="711035"/>
            <a:ext cx="304537" cy="304538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4" name="AutoShape 4" descr="data:image/png;base64,iVBORw0KGgoAAAANSUhEUgAAAWwAAABUCAMAAACRH/3/AAAAtFBMVEX///8AecIAd8EAdsEAc8AAbr4Acb8Aa72r0OmwyuXx+Px8uN+Jud4Ab77I4vJToNRzq9fe7/gphMbq9PpBmtAajcuGvuKdx+QAf8X4/P6As9ttr9rm7fZsptVrodKky+a31uzQ5fM3isna6/YAgsZmrdq80ukAY7pbnNGy1Osrj8y+3O/P4fGdzOhModSHvOCVuN1OksyOxOSbv+GqxuM4lc5Hjcq2z+eBr9lXls7E2u12ptVP2bCAAAAR0ElEQVR4nO1dD3eaPheWJKJFQQUdoFL556bQ1rWW2rrv/73egIXcBAS1bv29W59zds5KAkmeJDf33tzEVqsetmFo32aJjqQUyEoeNuu5YTe89YXzoXi7aYJkgtGBa8o2wkSWJ8Mbzfjsyv1dMLq3EaJESyUgQsLVNvjsCv49MHq+RSqIzoGRPvA+u5J/Beyg1yaohuoD32qyVz67qv/3CPohaSA6H97O1+j+GLovVYK6Eojom6/BfTmMoYRPpDqjG0Vfg/tS7HX15HH9Lkvai2q9O+m0z8UP8w8391OhLG+TSYhVUqnzHRvc0yqt29PP67T0S9L8j7f406DEmm0bo+Buby7HoUopR406ScbRoIJt81yq6SQZ/DsLgDJEkp7M1ocW2y3tfulbEmoW4QjrJUmiOOeI/gPIzR9v82dBGah0HFN7XJ1M9/lQHbn92xA38kaSkfA1Lzpbikih9qfb/Fmwp3LeaETksVmwZ8fbqFGC47Fgvu/OH9j49l/xuNhbTjxj5AOVzvgmH6Uof2HASRJ7VraLePlf6j6E+3+60Z+FhTh4sQzZi8vkCCAP8HNGopdhgW8gq5Tsx3+4zZ+F2CqR2YbWit283rWfYP5gVII3YN9AVrecoXhbOeBEv7lS4CpU/HYoeolLxI3sE8iWrIaRaYQsL34UV9T3injrxc+fQyfD60+z69UxTnOb2zy34wx//lx0vUbKDVpGhlhcI5Q8xa2u3XUwLElY1N7ADNoJRg5e1VexCwQ/nlZkMO6dR9+yqEV1ANXzLf9xdsRzbt87L1Q1xXnu7AXL8l9moNO/zQocVB3j6TZ9K4P+At3E9v3tY54S+qvfZsx2SxIZoQ0cUp7aSDWFPK2d+GMoRdZiqrKYqOmmkLCMpntDY62sxmtjkuUu1Zu+oU7c92x2h/XDHJaRga7JZGnw38tB+/D3LCGjN1FG4NAEs1ExyxK9CkiqVZTBZgTyhRns9UP5qKDCeCrIBir+66YaVt+dkWwy4bE9WkRELAMRh3akfVfxPSQtrsKuAFMoB8kRZE1zTuOatiipKWUNpYjDJRmmX7ctRCs0hGwrpt7gcEfoQBRbaYi5jqqMM4TXrVHfqvoe1n+DQ9MI+ZmLUR+MO6Nnne6UkkvSgWEJGqRy+YIVFAfpHKbgJASng9sblpbmJRn4N3Bm0o784pGVWNUzBydBcsQDRPrXjyPg7Q9sOWCdM8zKTj8G/HK0eoYPpAiBKQsEehNjusS9vb09+iHfx27B9bJdJGDpZTV7uqfozVY+WHmQtadZu2BKHnWp4aPeCDy+ujJpE25YrcCgs++ic6jO1OdjxaxBwzE0gBZt8D5O+t0gbaIduK9QHyVO3vANy4+jBZiDgQn6k3ynT6YCjem6d8R5nM0QIQmFV/cf3ENZKj1BCdI/MvWOAzvHBgNsuAy6ZGGxxpGQU3C1AWi89V6xmOUnjqAVbtinJDqyR49c9RHB0WDad6LyUoxkPB5sp8uJygmvybXJtkGNCPf1IDrFmy3U+tiiMlqBFlpskwCarngoNM4AdVPdw6MVKbQzR+TCZIIk9SDuoUaLsG4aip3iju8EmhR1U3vVtpUYrl/X96+z6Y0szo6JO+c77uig3VZL7T0glQyLPEFYFILCsgjSmH5PDlaGGxa+lDfRhrJ/FUIvNbDsLZCBWAfeBOOFG8ARkJxwg+n6C2QxvZHuwuf7U/U9HjipHA18w9kmwaB4jIhb8R4bm2SWPRjFWo6SZdll/oBUe1ESNlow7+XqgdoQzjtsD8FL308l8UQUBg1qc5UfJZeM67TulXJEgeajXmjxMRi5m6r3JozsZX1DFG3KFtRsofZIVZEZvoEkixdGr6z7rx44UAxgsqh+fjbZ36qKmUPtji2iK0BP71sZT0yEkifug6nsbQVxvKa5Hh4edN2ywAqTWaiAUfmerw7zPyLMM2qwKuHhtaXI87suIk7/kYPw+etjWvtJVTFw3uJt/pTTg0kVWDqzl4xgbz4kE9Rpq7IsZ/YM7Uqustk0YB0l1gkYO0RgVAOuyWv7oop9WRQJstbYORFSDy0poY5ttaocuMjrufiE8rER8ruU87aDULQXy5lpz4w67E+BNtbJmYoIYTIpcnVr3Sj2ZXFJJqZBDeZmuRxMRIQqC8ApRlc+uNQKb5QCDBf8mD89a1P4YGAEQ7/a4ONHQLsFpQiSBL2F6fzUWOcrytYWvLoGwRBzNr2x3gvss6WUocWa+/TUe0io2KSzEiNyX871BFf/Qqh/P8M8Pei8pmDkHfRtavwhydInLHNqoTJXpqgvB2zxx68CH9KxReIKuAOOakTaodP/fucFo5O3pCBGXvfp15suV6gN0IdbbLfZU6AT4AbIz3TYzQDVmeVtWb4frVa3vzamBjUXlwpfnXXvM1+b75iZFoLnzGTmtHr13RpTGFyYqDiMEsd53f5MN46oNmucZbOOtOeyDhcASwGF+VMwZZE1GNdj4LXsPhAVWEr6zzs31jzvvYJARqciZ8saJcSj2H0mYHyB0cnRRfUK6FXN5GxiElmypHTP++XlbbXq9Z4WcXCa9VrOtQB2M+nlTw3WMjrRjQbYrRhIEDK4E89RMRmdig2w+OIVP1yAsYMH/DfsJr3/Q5jV6APZmvMuFA87S4SE46XpKsZ5UsZ2QJfKd/njOVP83s3DeoBxXZEfzB6yo4sv0+7wTz7nHVutZZdPAk45+fqHhsZn2omppFTlcNzfla3lo4BaB4qKYTZnw4hpKAAGi1FIRzEgAkmlzjbYpkwWX7QDIkrYTASzWRa+Aiya6/uyW8lldmK6j528mify/R3Of+bcMdjIRmF5d3Vxm4coOLepOgHchmU1VXGYpMK3qRRhQuVR6Bmm84vbeNDY2baujgvJlrIxLvmrmm2wApzWITHnDpDZVHiW3KVWEaNAOiZHRO4BZDB8aKv3ua0+UeQEbEKpwpZujbFzDVxOtpRtfKj+ulF8wz1OaEQoMFqFRDAcR9lHzI1/2P5xoeObG5FKsITbAZnl5zJG24KRBVwmgg8KToeGGJiL8CGys1qR+mCRFrcg8UbEDjr3MZ7uvBFVO0be/nkM2ENWNv44t748zQOfRtpuIPGbqKn8f2AiWxKqU2PssLWlMojoozh3gSwDqU3+miWUInDiGivIEiLIT1a3q1UkwfAOjA4Tmo9GxL7zapqb118rXdw5zHRL9kyU7zXGDtvZqdlL/QDqVL8TgV8a1m3O9cmtqXHIF39QMrm4BpLLHeGMTrpkpLuKhw/AV9IwCbDDowpL75Zl1U83dq6CSqPmPJQqJix1YIOgZER09drgHIwjNhNmR2PEEbGAqtIewckkbtqC4yep1sLVe3J0OlwHi2uQzdfZEyoK+1N04rfi1dEzO3SYR30YwpJU1xURyelqrCc6lFGgwglLCjR2BO3OA36RU7Sss3F3UsRkLQTVSvP5v+1H4A/vlI2RblI+J5+e7VHxwOX1+MCRBS82/SJRpd5eaS06xX7Dj1RzKf6Sd3x5N2qRJBo7s3aR1PkApccx//jIxtw87YYqP3pjHeStigW0tZkuMafAQWZbD92KO2Tih0PAGcsXzeJsXnm9AjOjFbO/vgkyDiQ9CQU8gaQLqGyGccGhLg4IQWVEmaqofcEGx2ht9oa3Bww39/HR5cmOnzbv+aabRTmU+D8NuxwGfyagc+xuoApxfF+AuGk8B1YLDGPmTR+n8Xef15j/OrTwA3IEYxhmlGSWRHUowxdSGKuLzRqEfaYhGeYhCBPhf+iw/9noX0o2wiCItPv2biD/S4f9z4d7WegTwu1FQavnFDfCNHpK/m08XjK0sTQu1LP5UmLb1f7XxTp1uL9AHyFJcX1OYMI76a4fH/d3wbZqWK2m2ip8FsYm4k6JlM83foHD5iz/SHpQsxAV9z5/fVft2bwvUCjR6VIbYSvJvcCjTelSSz7Oz+tCLIw5FDFBl8eipMXE3W7VAmDP1+C1dcC5ZtyF8IrX5fYZRwuuUG8ulmrccRnueAetxiXu5/AS4HghVpeWnfm6lP2CXTe5ODk2GEuDdzlhe9vy/aGEc1fb047cVlU1/9dBQ+DGM0n6kKX/EPVzA8uqVV4BgiVudwDUyQ0gJOzwLlVahx/w7wWtEqhThwx4158Zqh3u6zqnXS079K3i/U6nnWyLwl3UDl2Y2Q3bKH3gTqwonORbP6caNlhO3PzM1tCvOOJmcV1r94k1AIjo+6BZkjWGqWNxe31IEJZLYUnGgOBk2i8wncgEHGSayPw5GFoHzl3aTY+FARCiG1wy0Wfs4/1ZSLiNvBnR4dsDS8ZOUZ4bcl7b2CIZ+SMrWS5nDs4n/foEXZu2fOK+T4Z4FVadJhRiLey+PLEVEGkzJW3WMlPyAwVCYDUO8XBIdDH+eI/IzIZQ1h0Q2dBMtsqVusDwULL9SB497uvBhITg9Zm8GnGVpr3lFqmuRYrY81asEytLcvQ4Wfr3q2LW95rUP4TD1WHY2oaptysPboqxHynZPFEWcL9Ssuv2+YwV8Q1PJ8K5yjQGRczaa7PopWay25y4MiYyGLmaXroc4DvugFbNVKE+SkTAbNV8kqtja4v4h4HyMhv5W90zi3rbR7accqqJPnUPH9/3dbl6GiD9rsXhQ2QvpDaVck+yxG9zK478IGZdo4crkb22SpFZWgjjTmbqrTiguM7XQhJmbK/pf97fe1mOIuK0tlaRywuPi20kh9NDBI2xuD1+q3ZH3P0vkb2Do4SSXROLPNdJ6qq1Q8IfP1EG5fBvQwsKginZfGID2fOsT3MsyrcB7UN4HLlEdmsnc9+PD3I7ldf5lxx/7W+s9RsYJOX7XXL5kZ6MzRoTLP3jl+KicmAp7fWJpzHc6/DSLlPS1yBR44f5kpBsnriEd9lWkQ0xITONwwwLZMuwVDchEWDPrCIbbvOVyf4ut7knVFSHLl0qmfAOSPTNfppwysOiim2E9UM4nz1fJJ2aC8wRckpaGiUbcWoUHgBGTYlT4X5wKpvWwQdxYM8I15hGshHhVLcOkQSyJVhqm3CHUS8iW+W1ay0iGBN4YYv3aMnSmPuwvS0tklj2t9lLI3dYc9FNlrXiOtZU9RsCJKEMxDRtmAMSHRgzqIzJYx6b4xN4Y2Aj2TgacoiQqPrBUgdUZQCK9DXIphIZoZB7ZsRdV6Snz698VCveZS2Op29Nl46UrwdtvctsoCaNXF9lN+iIqh8c2AtwBrHP+VuaxcjUgF+l6mad6mdoCUEs9TIxIiqte1luDoEFl1YijKyHjOmgp0u19zFlucsX37YqFsjWK2FB7zXaSBCRx1zRbRkvsCeryLZjDS6QZ2kjdIFrc7PtfLJLMSbzdvuU3ap8a4tYK9NIj9Kakdz8SxNImlVfDlAi+6d8Ctn2VIaSlyBgLFGyS6rf/AcL/T2bbE4MuFaJbC2EwYJNqt+hPqeRTUvDiEr3vmu3lHi7qv31FMZ1v3onrGJkn0S2JuEIHhTzMVvJ03VAzN+Vw4+QDS5IiHVJ1F9dqQOqWSLbiEi5808ku+UlcpLe5+xO30qxuNVUExIf2S8okR088mLkiJ4dkdCD58Q0CzRoR2TByKPK1uAco4Yr1R5A1VDxSSKQmXAjl1qQfGMHuF2SzyeTTRc0OqZnFmq+MzsDRoPj0Ut0FMIRmtA1lw0cKh8TLjVv5b2MBTq3hAU6jgYEJTMWKLb0MQlZe09wRHGl6oQbmbRsa9kDX7cId6RkRkL4emIRXD4LcDrZFGNVPtHniuTkyK9LZA1NXawAsvUCnHgmkVXuxyXeKxjobeHcYmuUtJlvznMs+F4H6w7QaZtdrIQr1fL5q5J6PuZ+8gL73M2dyzastCyFb9uyCJ13OqeT3XSlYQFiTWtjxu9ueMQwKjUQEp+V4nlpy4B+CBzFcW+20xzbmx0nxdY3d+Kr3PECsdRYLMvb3RQfn/afd3z6nn/brQxKVJ6fzwnnMEzcJLARIvKg9grg34nCBfpbP/57Pl9R4NOjVaNeIyzpy69onKvBXr8+SqWLYjOiCfaHixqX3RcuQLDfDkKV/fpmduGjKiXT3afJj78aijF3e8skC5lHejLumd6ZtwR8Icf/AL4ZjyZn4/M0AAAAAElFTkSuQmCC"/>
          <p:cNvSpPr>
            <a:spLocks noChangeAspect="1" noChangeArrowheads="1"/>
          </p:cNvSpPr>
          <p:nvPr/>
        </p:nvSpPr>
        <p:spPr bwMode="auto">
          <a:xfrm>
            <a:off x="1221612" y="711035"/>
            <a:ext cx="304537" cy="304538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" name="Rectangle 1"/>
          <p:cNvSpPr/>
          <p:nvPr/>
        </p:nvSpPr>
        <p:spPr>
          <a:xfrm>
            <a:off x="307696" y="672613"/>
            <a:ext cx="50382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libri" pitchFamily="34" charset="0"/>
              </a:rPr>
              <a:t>Comparing XSLT 1.0 and XSLT 2.0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755109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866053" y="154929"/>
            <a:ext cx="54306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Calibri" pitchFamily="34" charset="0"/>
              </a:rPr>
              <a:t>Tools </a:t>
            </a:r>
            <a:r>
              <a:rPr lang="en-US" sz="2400" b="1" dirty="0" smtClean="0">
                <a:solidFill>
                  <a:schemeClr val="bg1"/>
                </a:solidFill>
                <a:latin typeface="Calibri" pitchFamily="34" charset="0"/>
              </a:rPr>
              <a:t>used</a:t>
            </a:r>
            <a:endParaRPr lang="en-US" sz="2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488853"/>
              </p:ext>
            </p:extLst>
          </p:nvPr>
        </p:nvGraphicFramePr>
        <p:xfrm>
          <a:off x="419100" y="990600"/>
          <a:ext cx="8267700" cy="5219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770"/>
                <a:gridCol w="3622040"/>
                <a:gridCol w="3818890"/>
              </a:tblGrid>
              <a:tr h="5683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Sl.No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SOAP Version 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SOAP Version 1.2</a:t>
                      </a:r>
                      <a:endParaRPr lang="en-US" dirty="0"/>
                    </a:p>
                  </a:txBody>
                  <a:tcPr/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World Wide Web Consortium (W3C) standards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World Wide Web Consortium (W3C) standards</a:t>
                      </a:r>
                      <a:endParaRPr lang="en-US" sz="1600" dirty="0"/>
                    </a:p>
                  </a:txBody>
                  <a:tcPr/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SOAP 1.1 is based on XML 1.0.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SOAP 1.2 is based on XML Information Set (XML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Infoset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SOAPAction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required in SOAP 1.1 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SOAPAction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optional in SOAP 1.2.</a:t>
                      </a:r>
                      <a:endParaRPr lang="en-US" sz="1600" dirty="0"/>
                    </a:p>
                  </a:txBody>
                  <a:tcPr/>
                </a:tc>
              </a:tr>
              <a:tr h="5683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SOAP faults are different.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SOAP faults are different.</a:t>
                      </a:r>
                      <a:endParaRPr lang="en-US" sz="1600" dirty="0"/>
                    </a:p>
                  </a:txBody>
                  <a:tcPr/>
                </a:tc>
              </a:tr>
              <a:tr h="5683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http://schemas.xmlsoap.org/wsdl/soap/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http://schemas.xmlsoap.org/wsdl/soap12/</a:t>
                      </a:r>
                      <a:endParaRPr lang="en-US" sz="1600" dirty="0"/>
                    </a:p>
                  </a:txBody>
                  <a:tcPr/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http://schemas.xmlsoap.org/soap/envelope/</a:t>
                      </a:r>
                      <a:endParaRPr 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http://www.w3.org/2003/05/soap-envelope</a:t>
                      </a:r>
                      <a:endParaRPr 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68325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SOAP 1.1 is a single document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fourth document is the Specification Assertions and Test Collection</a:t>
                      </a:r>
                      <a:endParaRPr 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68325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46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0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06409"/>
            <a:ext cx="1107786" cy="575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C:\Users\bindhu.charles\AppData\Local\Microsoft\Windows\Temporary Internet Files\Content.Outlook\STFBEI8O\Aspire_ppt_foot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34150"/>
            <a:ext cx="9144000" cy="323850"/>
          </a:xfrm>
          <a:prstGeom prst="rect">
            <a:avLst/>
          </a:prstGeom>
          <a:noFill/>
        </p:spPr>
      </p:pic>
      <p:pic>
        <p:nvPicPr>
          <p:cNvPr id="5" name="Picture 2" descr="C:\Users\pollen\Desktop\Enterprise Integration and Information Management  PP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66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3819</TotalTime>
  <Words>89</Words>
  <Application>Microsoft Office PowerPoint</Application>
  <PresentationFormat>On-screen Show (4:3)</PresentationFormat>
  <Paragraphs>25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Vishwas Anand</dc:creator>
  <cp:lastModifiedBy>Prakash Chakravarthi</cp:lastModifiedBy>
  <cp:revision>204</cp:revision>
  <dcterms:created xsi:type="dcterms:W3CDTF">2006-08-16T00:00:00Z</dcterms:created>
  <dcterms:modified xsi:type="dcterms:W3CDTF">2017-02-14T13:08:29Z</dcterms:modified>
</cp:coreProperties>
</file>