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0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F199-043E-4CD8-B943-E646566F4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C3037-B6E3-44E4-A52F-124628273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16226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BA6C-A682-4736-BD23-613AAFE7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4735-9195-4F2F-8247-1D4E0B29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56C9-C570-492C-9B18-677CE59B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7326-48B6-461C-AA03-A8DAA767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Robin Haberstroh (@</a:t>
            </a:r>
            <a:r>
              <a:rPr lang="en-US" dirty="0" err="1"/>
              <a:t>strohland</a:t>
            </a:r>
            <a:r>
              <a:rPr lang="en-US" dirty="0"/>
              <a:t>)</a:t>
            </a:r>
          </a:p>
          <a:p>
            <a:r>
              <a:rPr lang="en-US" dirty="0"/>
              <a:t>KC PowerShell User Group – Founding Member</a:t>
            </a:r>
          </a:p>
          <a:p>
            <a:r>
              <a:rPr lang="en-US" dirty="0"/>
              <a:t>(My opinions are my own)</a:t>
            </a:r>
          </a:p>
        </p:txBody>
      </p:sp>
    </p:spTree>
    <p:extLst>
      <p:ext uri="{BB962C8B-B14F-4D97-AF65-F5344CB8AC3E}">
        <p14:creationId xmlns:p14="http://schemas.microsoft.com/office/powerpoint/2010/main" val="331661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C4DC-3D8B-4013-90D0-274B0FE6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19B4-FA7F-44CC-8D6B-17026736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4621"/>
            <a:ext cx="9905998" cy="3636579"/>
          </a:xfrm>
        </p:spPr>
        <p:txBody>
          <a:bodyPr/>
          <a:lstStyle/>
          <a:p>
            <a:r>
              <a:rPr lang="en-US" dirty="0"/>
              <a:t>Monad Manifesto, by Jeffrey </a:t>
            </a:r>
            <a:r>
              <a:rPr lang="en-US" dirty="0" err="1"/>
              <a:t>Snover</a:t>
            </a:r>
            <a:r>
              <a:rPr lang="en-US" dirty="0"/>
              <a:t> (2002)</a:t>
            </a:r>
          </a:p>
          <a:p>
            <a:r>
              <a:rPr lang="en-US" dirty="0"/>
              <a:t>PowerShell 1.0 released in November 2006</a:t>
            </a:r>
          </a:p>
          <a:p>
            <a:r>
              <a:rPr lang="en-US" dirty="0"/>
              <a:t>PowerShell 2.0 – 3.0 released with Windows 7 and Windows 8</a:t>
            </a:r>
          </a:p>
          <a:p>
            <a:r>
              <a:rPr lang="en-US" dirty="0"/>
              <a:t>DSC introduced in PowerShell 4.0</a:t>
            </a:r>
          </a:p>
          <a:p>
            <a:r>
              <a:rPr lang="en-US" dirty="0"/>
              <a:t>WMF 5 includes PowerShell 5.0 and many security improvements</a:t>
            </a:r>
          </a:p>
          <a:p>
            <a:pPr lvl="1"/>
            <a:r>
              <a:rPr lang="en-US" dirty="0"/>
              <a:t>Also includes first community developed project, Pester</a:t>
            </a:r>
          </a:p>
          <a:p>
            <a:r>
              <a:rPr lang="en-US" dirty="0"/>
              <a:t>PowerShell 6.0 is open sourced, based on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3D1C-CC99-402F-B265-B26701C3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5B79-8671-4D4C-A2AD-C9348CA5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Discoverable by design</a:t>
            </a:r>
          </a:p>
          <a:p>
            <a:r>
              <a:rPr lang="en-US" dirty="0"/>
              <a:t>Get-Command is your friend</a:t>
            </a:r>
          </a:p>
          <a:p>
            <a:r>
              <a:rPr lang="en-US" dirty="0"/>
              <a:t>Get-Help is your better friend</a:t>
            </a:r>
          </a:p>
          <a:p>
            <a:r>
              <a:rPr lang="en-US" dirty="0"/>
              <a:t>|  </a:t>
            </a:r>
            <a:r>
              <a:rPr lang="en-US" dirty="0">
                <a:sym typeface="Wingdings" panose="05000000000000000000" pitchFamily="2" charset="2"/>
              </a:rPr>
              <a:t> not a typo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5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1360-E7CA-4310-9073-070938C2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2606-40C3-470E-839B-8E5315BF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BD25-FE8C-4C47-9474-DD6C9F62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B30E-7380-4EBC-9980-9207E850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Get-Member is your best friend</a:t>
            </a:r>
          </a:p>
        </p:txBody>
      </p:sp>
    </p:spTree>
    <p:extLst>
      <p:ext uri="{BB962C8B-B14F-4D97-AF65-F5344CB8AC3E}">
        <p14:creationId xmlns:p14="http://schemas.microsoft.com/office/powerpoint/2010/main" val="412299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754F-38FC-4F76-B606-9C6D08E2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E74B-639D-4A9A-ADDB-BC67BAA7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4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A5D5-6257-40D2-8371-10097D40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062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82A6-EE91-47E1-940E-1B2370B7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6097"/>
            <a:ext cx="9905998" cy="3915103"/>
          </a:xfrm>
        </p:spPr>
        <p:txBody>
          <a:bodyPr>
            <a:normAutofit/>
          </a:bodyPr>
          <a:lstStyle/>
          <a:p>
            <a:r>
              <a:rPr lang="en-US" dirty="0"/>
              <a:t>Mva.Microsoft.com – Microsoft Virtual Academy</a:t>
            </a:r>
          </a:p>
          <a:p>
            <a:r>
              <a:rPr lang="en-US" dirty="0"/>
              <a:t>PowerShell.org – Excellent community for PowerShell</a:t>
            </a:r>
          </a:p>
          <a:p>
            <a:r>
              <a:rPr lang="en-US" dirty="0"/>
              <a:t>Powershell.slack.com – (signups are here - slack.poshcode.org)</a:t>
            </a:r>
          </a:p>
          <a:p>
            <a:r>
              <a:rPr lang="en-US" dirty="0"/>
              <a:t>LeanPub.com</a:t>
            </a:r>
          </a:p>
          <a:p>
            <a:pPr lvl="1"/>
            <a:r>
              <a:rPr lang="en-US" dirty="0"/>
              <a:t>Search Don Jones</a:t>
            </a:r>
          </a:p>
          <a:p>
            <a:pPr lvl="1"/>
            <a:r>
              <a:rPr lang="en-US" dirty="0"/>
              <a:t>Search Pester</a:t>
            </a:r>
          </a:p>
          <a:p>
            <a:r>
              <a:rPr lang="en-US" dirty="0"/>
              <a:t>Code.visualstudio.com –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82523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C623-5498-4E96-8DBE-9CA64CD7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0469"/>
          </a:xfrm>
        </p:spPr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B732C2-D111-4094-B447-078FC4ED08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jsnover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Lee_Holmes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BrucePayette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PowerShell_Team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GoateePFE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mikefrobbins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psCookieMonster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ChrisWahl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katiedsc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daviwil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50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65</TotalTime>
  <Words>205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Mesh</vt:lpstr>
      <vt:lpstr>PowerShell 101</vt:lpstr>
      <vt:lpstr>Presenter Info</vt:lpstr>
      <vt:lpstr>A Brief History</vt:lpstr>
      <vt:lpstr>Syntax Basics</vt:lpstr>
      <vt:lpstr>Demo #1 !</vt:lpstr>
      <vt:lpstr>Dealing with Data</vt:lpstr>
      <vt:lpstr>Demo #2 !</vt:lpstr>
      <vt:lpstr>resources</vt:lpstr>
      <vt:lpstr>Twitter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101</dc:title>
  <dc:creator>Robin Haberstroh</dc:creator>
  <cp:lastModifiedBy>Robin Haberstroh</cp:lastModifiedBy>
  <cp:revision>7</cp:revision>
  <dcterms:created xsi:type="dcterms:W3CDTF">2017-09-19T23:23:01Z</dcterms:created>
  <dcterms:modified xsi:type="dcterms:W3CDTF">2017-09-20T00:28:30Z</dcterms:modified>
</cp:coreProperties>
</file>