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257" r:id="rId6"/>
    <p:sldId id="258" r:id="rId7"/>
    <p:sldId id="259" r:id="rId8"/>
    <p:sldId id="260" r:id="rId9"/>
  </p:sldIdLst>
  <p:sldSz cx="123444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1pPr>
    <a:lvl2pPr marL="0" marR="0" indent="228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2pPr>
    <a:lvl3pPr marL="0" marR="0" indent="457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3pPr>
    <a:lvl4pPr marL="0" marR="0" indent="685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4pPr>
    <a:lvl5pPr marL="0" marR="0" indent="9144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5pPr>
    <a:lvl6pPr marL="0" marR="0" indent="11430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6pPr>
    <a:lvl7pPr marL="0" marR="0" indent="1371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7pPr>
    <a:lvl8pPr marL="0" marR="0" indent="1600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8pPr>
    <a:lvl9pPr marL="0" marR="0" indent="1828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C409E641-E652-40CA-920F-4A59E2B00235}"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9C9E9F">
              <a:alpha val="25000"/>
            </a:srgbClr>
          </a:solidFill>
        </a:fill>
      </a:tcStyle>
    </a:band2H>
    <a:firstCol>
      <a:tcTxStyle b="on"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99330"/>
          </a:solid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F9933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ED6A00"/>
          </a:solidFill>
        </a:fill>
      </a:tcStyle>
    </a:firstRow>
  </a:tblStyle>
  <a:tblStyle styleId="{8CAE1DFB-EAF0-42A8-A054-69136F8D5730}"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wholeTbl>
    <a:band2H>
      <a:tcTxStyle/>
      <a:tcStyle>
        <a:tcBdr/>
        <a:fill>
          <a:solidFill>
            <a:srgbClr val="9C9E9F">
              <a:alpha val="25000"/>
            </a:srgbClr>
          </a:solidFill>
        </a:fill>
      </a:tcStyle>
    </a:band2H>
    <a:firstCol>
      <a:tcTxStyle b="on" i="off">
        <a:font>
          <a:latin typeface="Helvetica"/>
          <a:ea typeface="Helvetica"/>
          <a:cs typeface="Helvetica"/>
        </a:font>
        <a:srgbClr val="303030"/>
      </a:tcTxStyle>
      <a:tcStyle>
        <a:tcBdr>
          <a:left>
            <a:ln w="12700" cap="flat">
              <a:noFill/>
              <a:miter lim="400000"/>
            </a:ln>
          </a:left>
          <a:right>
            <a:ln w="12700" cap="flat">
              <a:solidFill>
                <a:srgbClr val="FFFFFF"/>
              </a:solidFill>
              <a:prstDash val="solid"/>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9C9E9F">
              <a:alpha val="25000"/>
            </a:srgbClr>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prstDash val="solid"/>
              <a:miter lim="400000"/>
            </a:ln>
          </a:insideV>
        </a:tcBdr>
        <a:fill>
          <a:solidFill>
            <a:srgbClr val="ED6A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74"/>
      <c:rotY val="18"/>
      <c:depthPercent val="31"/>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B1E3-944F-AFD1-0B070EC71070}"/>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B1E3-944F-AFD1-0B070EC71070}"/>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B1E3-944F-AFD1-0B070EC71070}"/>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B1E3-944F-AFD1-0B070EC71070}"/>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B1E3-944F-AFD1-0B070EC71070}"/>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B1E3-944F-AFD1-0B070EC71070}"/>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9713799999999993E-3"/>
          <c:y val="8.9713799999999993E-3"/>
          <c:w val="0.98205699999999996"/>
          <c:h val="0.969557"/>
        </c:manualLayout>
      </c:layout>
      <c:pieChart>
        <c:varyColors val="0"/>
        <c:ser>
          <c:idx val="0"/>
          <c:order val="0"/>
          <c:tx>
            <c:strRef>
              <c:f>Sheet1!$A$2</c:f>
              <c:strCache>
                <c:ptCount val="1"/>
                <c:pt idx="0">
                  <c:v>April</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1-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03-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05-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07-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09-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0B-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01C5-7247-A963-FE118015CDD4}"/>
            </c:ext>
          </c:extLst>
        </c:ser>
        <c:ser>
          <c:idx val="0"/>
          <c:order val="1"/>
          <c:tx>
            <c:strRef>
              <c:f>Sheet1!$A$3</c:f>
              <c:strCache>
                <c:ptCount val="2"/>
                <c:pt idx="1">
                  <c:v>Untitled 1</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E-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10-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12-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14-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16-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18-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01C5-7247-A963-FE118015CDD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lineChart>
        <c:grouping val="standard"/>
        <c:varyColors val="0"/>
        <c:ser>
          <c:idx val="0"/>
          <c:order val="0"/>
          <c:tx>
            <c:strRef>
              <c:f>Sheet1!$A$2</c:f>
              <c:strCache>
                <c:ptCount val="1"/>
                <c:pt idx="0">
                  <c:v>Region 1</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14"/>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1585-D34B-82B7-A9FF9B96B7C9}"/>
            </c:ext>
          </c:extLst>
        </c:ser>
        <c:ser>
          <c:idx val="1"/>
          <c:order val="1"/>
          <c:tx>
            <c:strRef>
              <c:f>Sheet1!$A$3</c:f>
              <c:strCache>
                <c:ptCount val="1"/>
                <c:pt idx="0">
                  <c:v>Region 2</c:v>
                </c:pt>
              </c:strCache>
            </c:strRef>
          </c:tx>
          <c:spPr>
            <a:ln w="76200" cap="flat">
              <a:solidFill>
                <a:srgbClr val="ED6A00"/>
              </a:solidFill>
              <a:prstDash val="solid"/>
              <a:miter lim="400000"/>
            </a:ln>
            <a:effectLst>
              <a:outerShdw dist="25400" dir="5400000" algn="tl">
                <a:srgbClr val="000000">
                  <a:alpha val="25000"/>
                </a:srgbClr>
              </a:outerShdw>
            </a:effectLst>
          </c:spPr>
          <c:marker>
            <c:symbol val="circle"/>
            <c:size val="6"/>
            <c:spPr>
              <a:solidFill>
                <a:srgbClr val="ED6A00"/>
              </a:solidFill>
              <a:ln w="76200" cap="flat">
                <a:solidFill>
                  <a:srgbClr val="ED6A00"/>
                </a:solidFill>
                <a:prstDash val="solid"/>
                <a:miter lim="400000"/>
              </a:ln>
              <a:effectLst/>
            </c:spPr>
          </c:marke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1585-D34B-82B7-A9FF9B96B7C9}"/>
            </c:ext>
          </c:extLst>
        </c:ser>
        <c:ser>
          <c:idx val="2"/>
          <c:order val="2"/>
          <c:tx>
            <c:strRef>
              <c:f>Sheet1!$A$4</c:f>
              <c:strCache>
                <c:ptCount val="1"/>
                <c:pt idx="0">
                  <c:v>Untitled 1</c:v>
                </c:pt>
              </c:strCache>
            </c:strRef>
          </c:tx>
          <c:spPr>
            <a:ln w="76200" cap="flat">
              <a:solidFill>
                <a:srgbClr val="303030"/>
              </a:solidFill>
              <a:prstDash val="solid"/>
              <a:miter lim="400000"/>
            </a:ln>
            <a:effectLst>
              <a:outerShdw dist="25400" dir="5400000" algn="tl">
                <a:srgbClr val="000000">
                  <a:alpha val="25000"/>
                </a:srgbClr>
              </a:outerShdw>
            </a:effectLst>
          </c:spPr>
          <c:marker>
            <c:symbol val="circle"/>
            <c:size val="6"/>
            <c:spPr>
              <a:solidFill>
                <a:srgbClr val="303030"/>
              </a:solidFill>
              <a:ln w="76200" cap="flat">
                <a:solidFill>
                  <a:srgbClr val="303030"/>
                </a:solidFill>
                <a:prstDash val="solid"/>
                <a:miter lim="400000"/>
              </a:ln>
              <a:effectLst/>
            </c:spPr>
          </c:marke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1585-D34B-82B7-A9FF9B96B7C9}"/>
            </c:ext>
          </c:extLst>
        </c:ser>
        <c:ser>
          <c:idx val="3"/>
          <c:order val="3"/>
          <c:tx>
            <c:strRef>
              <c:f>Sheet1!$A$5</c:f>
              <c:strCache>
                <c:ptCount val="1"/>
                <c:pt idx="0">
                  <c:v>Untitled 2</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6"/>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1585-D34B-82B7-A9FF9B96B7C9}"/>
            </c:ext>
          </c:extLst>
        </c:ser>
        <c:ser>
          <c:idx val="4"/>
          <c:order val="4"/>
          <c:tx>
            <c:strRef>
              <c:f>Sheet1!$A$6</c:f>
              <c:strCache>
                <c:ptCount val="1"/>
                <c:pt idx="0">
                  <c:v>Untitled 3</c:v>
                </c:pt>
              </c:strCache>
            </c:strRef>
          </c:tx>
          <c:spPr>
            <a:ln w="76200" cap="flat">
              <a:solidFill>
                <a:srgbClr val="F99330"/>
              </a:solidFill>
              <a:prstDash val="solid"/>
              <a:miter lim="400000"/>
            </a:ln>
            <a:effectLst>
              <a:outerShdw dist="25400" dir="5400000" algn="tl">
                <a:srgbClr val="000000">
                  <a:alpha val="25000"/>
                </a:srgbClr>
              </a:outerShdw>
            </a:effectLst>
          </c:spPr>
          <c:marker>
            <c:symbol val="circle"/>
            <c:size val="6"/>
            <c:spPr>
              <a:solidFill>
                <a:srgbClr val="F99330"/>
              </a:solidFill>
              <a:ln w="76200" cap="flat">
                <a:solidFill>
                  <a:srgbClr val="F99330"/>
                </a:solidFill>
                <a:prstDash val="solid"/>
                <a:miter lim="400000"/>
              </a:ln>
              <a:effectLst/>
            </c:spPr>
          </c:marke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1585-D34B-82B7-A9FF9B96B7C9}"/>
            </c:ext>
          </c:extLst>
        </c:ser>
        <c:ser>
          <c:idx val="5"/>
          <c:order val="5"/>
          <c:tx>
            <c:strRef>
              <c:f>Sheet1!$A$7</c:f>
              <c:strCache>
                <c:ptCount val="1"/>
                <c:pt idx="0">
                  <c:v>Untitled 4</c:v>
                </c:pt>
              </c:strCache>
            </c:strRef>
          </c:tx>
          <c:spPr>
            <a:ln w="76200" cap="flat">
              <a:solidFill>
                <a:srgbClr val="DADEE1"/>
              </a:solidFill>
              <a:prstDash val="solid"/>
              <a:miter lim="400000"/>
            </a:ln>
            <a:effectLst>
              <a:outerShdw dist="25400" dir="5400000" algn="tl">
                <a:srgbClr val="000000">
                  <a:alpha val="25000"/>
                </a:srgbClr>
              </a:outerShdw>
            </a:effectLst>
          </c:spPr>
          <c:marker>
            <c:symbol val="circle"/>
            <c:size val="6"/>
            <c:spPr>
              <a:solidFill>
                <a:srgbClr val="DADEE1"/>
              </a:solidFill>
              <a:ln w="76200" cap="flat">
                <a:solidFill>
                  <a:srgbClr val="DADEE1"/>
                </a:solidFill>
                <a:prstDash val="solid"/>
                <a:miter lim="400000"/>
              </a:ln>
              <a:effectLst/>
            </c:spPr>
          </c:marke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1585-D34B-82B7-A9FF9B96B7C9}"/>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areaChart>
        <c:grouping val="standard"/>
        <c:varyColors val="0"/>
        <c:ser>
          <c:idx val="5"/>
          <c:order val="0"/>
          <c:tx>
            <c:strRef>
              <c:f>Sheet1!$A$7</c:f>
              <c:strCache>
                <c:ptCount val="1"/>
                <c:pt idx="0">
                  <c:v>Untitled 4</c:v>
                </c:pt>
              </c:strCache>
            </c:strRef>
          </c:tx>
          <c:spPr>
            <a:solidFill>
              <a:srgbClr val="DADEE1"/>
            </a:solidFill>
            <a:ln w="76200" cap="flat">
              <a:noFill/>
              <a:miter lim="400000"/>
            </a:ln>
            <a:effectLst/>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0-E61E-B745-AFF9-991ACBA2243E}"/>
            </c:ext>
          </c:extLst>
        </c:ser>
        <c:ser>
          <c:idx val="4"/>
          <c:order val="1"/>
          <c:tx>
            <c:strRef>
              <c:f>Sheet1!$A$6</c:f>
              <c:strCache>
                <c:ptCount val="1"/>
                <c:pt idx="0">
                  <c:v>Untitled 3</c:v>
                </c:pt>
              </c:strCache>
            </c:strRef>
          </c:tx>
          <c:spPr>
            <a:solidFill>
              <a:srgbClr val="F99330"/>
            </a:solidFill>
            <a:ln w="76200" cap="flat">
              <a:noFill/>
              <a:miter lim="400000"/>
            </a:ln>
            <a:effectLst/>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1-E61E-B745-AFF9-991ACBA2243E}"/>
            </c:ext>
          </c:extLst>
        </c:ser>
        <c:ser>
          <c:idx val="3"/>
          <c:order val="2"/>
          <c:tx>
            <c:strRef>
              <c:f>Sheet1!$A$5</c:f>
              <c:strCache>
                <c:ptCount val="1"/>
                <c:pt idx="0">
                  <c:v>Untitled 2</c:v>
                </c:pt>
              </c:strCache>
            </c:strRef>
          </c:tx>
          <c:spPr>
            <a:solidFill>
              <a:srgbClr val="606062"/>
            </a:solidFill>
            <a:ln w="76200" cap="flat">
              <a:noFill/>
              <a:miter lim="400000"/>
            </a:ln>
            <a:effectLst/>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E61E-B745-AFF9-991ACBA2243E}"/>
            </c:ext>
          </c:extLst>
        </c:ser>
        <c:ser>
          <c:idx val="2"/>
          <c:order val="3"/>
          <c:tx>
            <c:strRef>
              <c:f>Sheet1!$A$4</c:f>
              <c:strCache>
                <c:ptCount val="1"/>
                <c:pt idx="0">
                  <c:v>Untitled 1</c:v>
                </c:pt>
              </c:strCache>
            </c:strRef>
          </c:tx>
          <c:spPr>
            <a:solidFill>
              <a:srgbClr val="303030"/>
            </a:solidFill>
            <a:ln w="76200" cap="flat">
              <a:noFill/>
              <a:miter lim="400000"/>
            </a:ln>
            <a:effectLst/>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3-E61E-B745-AFF9-991ACBA2243E}"/>
            </c:ext>
          </c:extLst>
        </c:ser>
        <c:ser>
          <c:idx val="1"/>
          <c:order val="4"/>
          <c:tx>
            <c:strRef>
              <c:f>Sheet1!$A$3</c:f>
              <c:strCache>
                <c:ptCount val="1"/>
                <c:pt idx="0">
                  <c:v>Region 2</c:v>
                </c:pt>
              </c:strCache>
            </c:strRef>
          </c:tx>
          <c:spPr>
            <a:solidFill>
              <a:srgbClr val="ED6A00"/>
            </a:solidFill>
            <a:ln w="76200" cap="flat">
              <a:noFill/>
              <a:miter lim="400000"/>
            </a:ln>
            <a:effectLst/>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4-E61E-B745-AFF9-991ACBA2243E}"/>
            </c:ext>
          </c:extLst>
        </c:ser>
        <c:ser>
          <c:idx val="0"/>
          <c:order val="5"/>
          <c:tx>
            <c:strRef>
              <c:f>Sheet1!$A$2</c:f>
              <c:strCache>
                <c:ptCount val="1"/>
                <c:pt idx="0">
                  <c:v>Region 1</c:v>
                </c:pt>
              </c:strCache>
            </c:strRef>
          </c:tx>
          <c:spPr>
            <a:solidFill>
              <a:srgbClr val="9C9E9F"/>
            </a:solidFill>
            <a:ln w="76200" cap="flat">
              <a:noFill/>
              <a:miter lim="400000"/>
            </a:ln>
            <a:effectLst/>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5-E61E-B745-AFF9-991ACBA2243E}"/>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062200000000001"/>
          <c:y val="0.101919"/>
          <c:w val="0.80356499999999997"/>
          <c:h val="0.74417900000000003"/>
        </c:manualLayout>
      </c:layout>
      <c:scatterChart>
        <c:scatterStyle val="lineMarker"/>
        <c:varyColors val="0"/>
        <c:ser>
          <c:idx val="0"/>
          <c:order val="0"/>
          <c:tx>
            <c:strRef>
              <c:f>Sheet1!$A$2</c:f>
              <c:strCache>
                <c:ptCount val="1"/>
                <c:pt idx="0">
                  <c:v>Region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9C9E9F"/>
                </a:solidFill>
                <a:prstDash val="solid"/>
                <a:miter lim="400000"/>
              </a:ln>
              <a:effectLst/>
            </c:spPr>
          </c:marker>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smooth val="0"/>
          <c:extLst>
            <c:ext xmlns:c16="http://schemas.microsoft.com/office/drawing/2014/chart" uri="{C3380CC4-5D6E-409C-BE32-E72D297353CC}">
              <c16:uniqueId val="{00000000-951E-5B46-A324-B39899506344}"/>
            </c:ext>
          </c:extLst>
        </c:ser>
        <c:ser>
          <c:idx val="1"/>
          <c:order val="1"/>
          <c:tx>
            <c:strRef>
              <c:f>Sheet1!$A$3</c:f>
              <c:strCache>
                <c:ptCount val="1"/>
                <c:pt idx="0">
                  <c:v>Untitled 1</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ED6A00"/>
                </a:solidFill>
                <a:prstDash val="solid"/>
                <a:miter lim="400000"/>
              </a:ln>
              <a:effectLst/>
            </c:spPr>
          </c:marker>
          <c:xVal>
            <c:numRef>
              <c:f>Sheet1!$B$2:$C$2</c:f>
              <c:numCache>
                <c:formatCode>General</c:formatCode>
                <c:ptCount val="2"/>
                <c:pt idx="0">
                  <c:v>10</c:v>
                </c:pt>
                <c:pt idx="1">
                  <c:v>20</c:v>
                </c:pt>
              </c:numCache>
            </c:numRef>
          </c:xVal>
          <c:yVal>
            <c:numRef>
              <c:f>Sheet1!$B$4:$C$4</c:f>
              <c:numCache>
                <c:formatCode>General</c:formatCode>
                <c:ptCount val="2"/>
                <c:pt idx="0">
                  <c:v>30</c:v>
                </c:pt>
                <c:pt idx="1">
                  <c:v>40</c:v>
                </c:pt>
              </c:numCache>
            </c:numRef>
          </c:yVal>
          <c:smooth val="0"/>
          <c:extLst>
            <c:ext xmlns:c16="http://schemas.microsoft.com/office/drawing/2014/chart" uri="{C3380CC4-5D6E-409C-BE32-E72D297353CC}">
              <c16:uniqueId val="{00000001-951E-5B46-A324-B39899506344}"/>
            </c:ext>
          </c:extLst>
        </c:ser>
        <c:ser>
          <c:idx val="2"/>
          <c:order val="2"/>
          <c:tx>
            <c:strRef>
              <c:f>Sheet1!$A$4</c:f>
              <c:strCache>
                <c:ptCount val="1"/>
                <c:pt idx="0">
                  <c:v>Untitled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303030"/>
                </a:solidFill>
                <a:prstDash val="solid"/>
                <a:miter lim="400000"/>
              </a:ln>
              <a:effectLst/>
            </c:spPr>
          </c:marker>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smooth val="0"/>
          <c:extLst>
            <c:ext xmlns:c16="http://schemas.microsoft.com/office/drawing/2014/chart" uri="{C3380CC4-5D6E-409C-BE32-E72D297353CC}">
              <c16:uniqueId val="{00000002-951E-5B46-A324-B39899506344}"/>
            </c:ext>
          </c:extLst>
        </c:ser>
        <c:ser>
          <c:idx val="3"/>
          <c:order val="3"/>
          <c:tx>
            <c:strRef>
              <c:f>Sheet1!$A$5</c:f>
              <c:strCache>
                <c:ptCount val="1"/>
                <c:pt idx="0">
                  <c:v>Untitled 3</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606062"/>
                </a:solidFill>
                <a:prstDash val="solid"/>
                <a:miter lim="400000"/>
              </a:ln>
              <a:effectLst/>
            </c:spPr>
          </c:marker>
          <c:xVal>
            <c:numRef>
              <c:f>Sheet1!$B$2:$C$2</c:f>
              <c:numCache>
                <c:formatCode>General</c:formatCode>
                <c:ptCount val="2"/>
                <c:pt idx="0">
                  <c:v>10</c:v>
                </c:pt>
                <c:pt idx="1">
                  <c:v>20</c:v>
                </c:pt>
              </c:numCache>
            </c:numRef>
          </c:xVal>
          <c:yVal>
            <c:numRef>
              <c:f>Sheet1!$B$6:$C$6</c:f>
              <c:numCache>
                <c:formatCode>General</c:formatCode>
                <c:ptCount val="2"/>
                <c:pt idx="0">
                  <c:v>50</c:v>
                </c:pt>
                <c:pt idx="1">
                  <c:v>60</c:v>
                </c:pt>
              </c:numCache>
            </c:numRef>
          </c:yVal>
          <c:smooth val="0"/>
          <c:extLst>
            <c:ext xmlns:c16="http://schemas.microsoft.com/office/drawing/2014/chart" uri="{C3380CC4-5D6E-409C-BE32-E72D297353CC}">
              <c16:uniqueId val="{00000003-951E-5B46-A324-B39899506344}"/>
            </c:ext>
          </c:extLst>
        </c:ser>
        <c:ser>
          <c:idx val="4"/>
          <c:order val="4"/>
          <c:tx>
            <c:strRef>
              <c:f>Sheet1!$A$6</c:f>
              <c:strCache>
                <c:ptCount val="1"/>
                <c:pt idx="0">
                  <c:v>Untitled 4</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F99330"/>
                </a:solidFill>
                <a:prstDash val="solid"/>
                <a:miter lim="400000"/>
              </a:ln>
              <a:effectLst/>
            </c:spPr>
          </c:marker>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smooth val="0"/>
          <c:extLst>
            <c:ext xmlns:c16="http://schemas.microsoft.com/office/drawing/2014/chart" uri="{C3380CC4-5D6E-409C-BE32-E72D297353CC}">
              <c16:uniqueId val="{00000004-951E-5B46-A324-B39899506344}"/>
            </c:ext>
          </c:extLst>
        </c:ser>
        <c:ser>
          <c:idx val="5"/>
          <c:order val="5"/>
          <c:tx>
            <c:strRef>
              <c:f>Sheet1!$A$7</c:f>
              <c:strCache>
                <c:ptCount val="1"/>
                <c:pt idx="0">
                  <c:v>Untitled 5</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DADEE1"/>
                </a:solidFill>
                <a:prstDash val="solid"/>
                <a:miter lim="400000"/>
              </a:ln>
              <a:effectLst/>
            </c:spPr>
          </c:marker>
          <c:xVal>
            <c:numRef>
              <c:f>Sheet1!$B$2:$C$2</c:f>
              <c:numCache>
                <c:formatCode>General</c:formatCode>
                <c:ptCount val="2"/>
                <c:pt idx="0">
                  <c:v>10</c:v>
                </c:pt>
                <c:pt idx="1">
                  <c:v>20</c:v>
                </c:pt>
              </c:numCache>
            </c:numRef>
          </c:xVal>
          <c:yVal>
            <c:numRef>
              <c:f>Sheet1!$B$8:$C$8</c:f>
              <c:numCache>
                <c:formatCode>General</c:formatCode>
                <c:ptCount val="2"/>
                <c:pt idx="0">
                  <c:v>70</c:v>
                </c:pt>
                <c:pt idx="1">
                  <c:v>80</c:v>
                </c:pt>
              </c:numCache>
            </c:numRef>
          </c:yVal>
          <c:smooth val="0"/>
          <c:extLst>
            <c:ext xmlns:c16="http://schemas.microsoft.com/office/drawing/2014/chart" uri="{C3380CC4-5D6E-409C-BE32-E72D297353CC}">
              <c16:uniqueId val="{00000005-951E-5B46-A324-B39899506344}"/>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150"/>
      <c:rotY val="18"/>
      <c:depthPercent val="65"/>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95FA-4442-97A5-F1889342B094}"/>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95FA-4442-97A5-F1889342B094}"/>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95FA-4442-97A5-F1889342B094}"/>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95FA-4442-97A5-F1889342B094}"/>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95FA-4442-97A5-F1889342B094}"/>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95FA-4442-97A5-F1889342B094}"/>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axMin"/>
        </c:scaling>
        <c:delete val="0"/>
        <c:axPos val="l"/>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8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pie3DChart>
        <c:varyColors val="0"/>
        <c:ser>
          <c:idx val="0"/>
          <c:order val="0"/>
          <c:tx>
            <c:strRef>
              <c:f>Sheet1!$A$2</c:f>
              <c:strCache>
                <c:ptCount val="1"/>
                <c:pt idx="0">
                  <c:v>April</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1-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3-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5-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7-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9-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B-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58CC-B74C-B7A5-F4049E2B7061}"/>
            </c:ext>
          </c:extLst>
        </c:ser>
        <c:ser>
          <c:idx val="0"/>
          <c:order val="1"/>
          <c:tx>
            <c:strRef>
              <c:f>Sheet1!$A$3</c:f>
              <c:strCache>
                <c:ptCount val="2"/>
                <c:pt idx="1">
                  <c:v>Untitled 1</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E-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0-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2-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4-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6-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8-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58CC-B74C-B7A5-F4049E2B7061}"/>
            </c:ext>
          </c:extLst>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7"/>
      <c:rotY val="18"/>
      <c:depthPercent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area3DChart>
        <c:grouping val="standard"/>
        <c:varyColors val="0"/>
        <c:ser>
          <c:idx val="0"/>
          <c:order val="0"/>
          <c:tx>
            <c:strRef>
              <c:f>Sheet1!$A$2</c:f>
              <c:strCache>
                <c:ptCount val="1"/>
                <c:pt idx="0">
                  <c:v>Region 1</c:v>
                </c:pt>
              </c:strCache>
            </c:strRef>
          </c:tx>
          <c:spPr>
            <a:solidFill>
              <a:srgbClr val="9C9E9F"/>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0-1ED6-BB47-A5C6-47089B7CDEBD}"/>
            </c:ext>
          </c:extLst>
        </c:ser>
        <c:ser>
          <c:idx val="1"/>
          <c:order val="1"/>
          <c:tx>
            <c:strRef>
              <c:f>Sheet1!$A$3</c:f>
              <c:strCache>
                <c:ptCount val="1"/>
                <c:pt idx="0">
                  <c:v>Region 2</c:v>
                </c:pt>
              </c:strCache>
            </c:strRef>
          </c:tx>
          <c:spPr>
            <a:solidFill>
              <a:srgbClr val="ED6A0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1-1ED6-BB47-A5C6-47089B7CDEBD}"/>
            </c:ext>
          </c:extLst>
        </c:ser>
        <c:ser>
          <c:idx val="2"/>
          <c:order val="2"/>
          <c:tx>
            <c:strRef>
              <c:f>Sheet1!$A$4</c:f>
              <c:strCache>
                <c:ptCount val="1"/>
                <c:pt idx="0">
                  <c:v>Untitled 1</c:v>
                </c:pt>
              </c:strCache>
            </c:strRef>
          </c:tx>
          <c:spPr>
            <a:solidFill>
              <a:srgbClr val="3030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2-1ED6-BB47-A5C6-47089B7CDEBD}"/>
            </c:ext>
          </c:extLst>
        </c:ser>
        <c:ser>
          <c:idx val="3"/>
          <c:order val="3"/>
          <c:tx>
            <c:strRef>
              <c:f>Sheet1!$A$5</c:f>
              <c:strCache>
                <c:ptCount val="1"/>
                <c:pt idx="0">
                  <c:v>Untitled 2</c:v>
                </c:pt>
              </c:strCache>
            </c:strRef>
          </c:tx>
          <c:spPr>
            <a:solidFill>
              <a:srgbClr val="606062"/>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3-1ED6-BB47-A5C6-47089B7CDEBD}"/>
            </c:ext>
          </c:extLst>
        </c:ser>
        <c:ser>
          <c:idx val="4"/>
          <c:order val="4"/>
          <c:tx>
            <c:strRef>
              <c:f>Sheet1!$A$6</c:f>
              <c:strCache>
                <c:ptCount val="1"/>
                <c:pt idx="0">
                  <c:v>Untitled 3</c:v>
                </c:pt>
              </c:strCache>
            </c:strRef>
          </c:tx>
          <c:spPr>
            <a:solidFill>
              <a:srgbClr val="F993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4-1ED6-BB47-A5C6-47089B7CDEBD}"/>
            </c:ext>
          </c:extLst>
        </c:ser>
        <c:ser>
          <c:idx val="5"/>
          <c:order val="5"/>
          <c:tx>
            <c:strRef>
              <c:f>Sheet1!$A$7</c:f>
              <c:strCache>
                <c:ptCount val="1"/>
                <c:pt idx="0">
                  <c:v>Untitled 4</c:v>
                </c:pt>
              </c:strCache>
            </c:strRef>
          </c:tx>
          <c:spPr>
            <a:solidFill>
              <a:srgbClr val="DADEE1"/>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5-1ED6-BB47-A5C6-47089B7CDEBD}"/>
            </c:ext>
          </c:extLst>
        </c:ser>
        <c:dLbls>
          <c:showLegendKey val="0"/>
          <c:showVal val="0"/>
          <c:showCatName val="0"/>
          <c:showSerName val="0"/>
          <c:showPercent val="0"/>
          <c:showBubbleSize val="0"/>
        </c:dLbls>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9"/>
      <c:rotY val="18"/>
      <c:depthPercent val="66"/>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line3DChart>
        <c:grouping val="standard"/>
        <c:varyColors val="0"/>
        <c:ser>
          <c:idx val="0"/>
          <c:order val="0"/>
          <c:tx>
            <c:strRef>
              <c:f>Sheet1!$A$2</c:f>
              <c:strCache>
                <c:ptCount val="1"/>
                <c:pt idx="0">
                  <c:v>Region 1</c:v>
                </c:pt>
              </c:strCache>
            </c:strRef>
          </c:tx>
          <c:spPr>
            <a:solidFill>
              <a:srgbClr val="9C9E9F"/>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8022-0048-8177-5529FFA6ABA4}"/>
            </c:ext>
          </c:extLst>
        </c:ser>
        <c:ser>
          <c:idx val="1"/>
          <c:order val="1"/>
          <c:tx>
            <c:strRef>
              <c:f>Sheet1!$A$3</c:f>
              <c:strCache>
                <c:ptCount val="1"/>
                <c:pt idx="0">
                  <c:v>Region 2</c:v>
                </c:pt>
              </c:strCache>
            </c:strRef>
          </c:tx>
          <c:spPr>
            <a:solidFill>
              <a:srgbClr val="ED6A0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8022-0048-8177-5529FFA6ABA4}"/>
            </c:ext>
          </c:extLst>
        </c:ser>
        <c:ser>
          <c:idx val="2"/>
          <c:order val="2"/>
          <c:tx>
            <c:strRef>
              <c:f>Sheet1!$A$4</c:f>
              <c:strCache>
                <c:ptCount val="1"/>
                <c:pt idx="0">
                  <c:v>Untitled 1</c:v>
                </c:pt>
              </c:strCache>
            </c:strRef>
          </c:tx>
          <c:spPr>
            <a:solidFill>
              <a:srgbClr val="3030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8022-0048-8177-5529FFA6ABA4}"/>
            </c:ext>
          </c:extLst>
        </c:ser>
        <c:ser>
          <c:idx val="3"/>
          <c:order val="3"/>
          <c:tx>
            <c:strRef>
              <c:f>Sheet1!$A$5</c:f>
              <c:strCache>
                <c:ptCount val="1"/>
                <c:pt idx="0">
                  <c:v>Untitled 2</c:v>
                </c:pt>
              </c:strCache>
            </c:strRef>
          </c:tx>
          <c:spPr>
            <a:solidFill>
              <a:srgbClr val="606062"/>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8022-0048-8177-5529FFA6ABA4}"/>
            </c:ext>
          </c:extLst>
        </c:ser>
        <c:ser>
          <c:idx val="4"/>
          <c:order val="4"/>
          <c:tx>
            <c:strRef>
              <c:f>Sheet1!$A$6</c:f>
              <c:strCache>
                <c:ptCount val="1"/>
                <c:pt idx="0">
                  <c:v>Untitled 3</c:v>
                </c:pt>
              </c:strCache>
            </c:strRef>
          </c:tx>
          <c:spPr>
            <a:solidFill>
              <a:srgbClr val="F993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8022-0048-8177-5529FFA6ABA4}"/>
            </c:ext>
          </c:extLst>
        </c:ser>
        <c:ser>
          <c:idx val="5"/>
          <c:order val="5"/>
          <c:tx>
            <c:strRef>
              <c:f>Sheet1!$A$7</c:f>
              <c:strCache>
                <c:ptCount val="1"/>
                <c:pt idx="0">
                  <c:v>Untitled 4</c:v>
                </c:pt>
              </c:strCache>
            </c:strRef>
          </c:tx>
          <c:spPr>
            <a:solidFill>
              <a:srgbClr val="DADEE1"/>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8022-0048-8177-5529FFA6ABA4}"/>
            </c:ext>
          </c:extLst>
        </c:ser>
        <c:dLbls>
          <c:showLegendKey val="0"/>
          <c:showVal val="0"/>
          <c:showCatName val="0"/>
          <c:showSerName val="0"/>
          <c:showPercent val="0"/>
          <c:showBubbleSize val="0"/>
        </c:dLbls>
        <c:axId val="2094734552"/>
        <c:axId val="2094734553"/>
        <c:axId val="2094734554"/>
      </c:line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4219299999999999"/>
          <c:y val="0.10779"/>
          <c:w val="0.71134299999999995"/>
          <c:h val="0.73016300000000001"/>
        </c:manualLayout>
      </c:layout>
      <c:barChart>
        <c:barDir val="col"/>
        <c:grouping val="clustered"/>
        <c:varyColors val="0"/>
        <c:ser>
          <c:idx val="1"/>
          <c:order val="0"/>
          <c:tx>
            <c:strRef>
              <c:f>Sheet1!$A$3</c:f>
              <c:strCache>
                <c:ptCount val="1"/>
                <c:pt idx="0">
                  <c:v>Region 2</c:v>
                </c:pt>
              </c:strCache>
            </c:strRef>
          </c:tx>
          <c:spPr>
            <a:solidFill>
              <a:srgbClr val="9C9E9F"/>
            </a:solidFill>
            <a:ln w="12700" cap="flat">
              <a:noFill/>
              <a:miter lim="400000"/>
            </a:ln>
            <a:effectLst/>
          </c:spPr>
          <c:invertIfNegative val="0"/>
          <c:cat>
            <c:strRef>
              <c:f>Sheet1!$B$1:$C$1</c:f>
              <c:strCache>
                <c:ptCount val="2"/>
                <c:pt idx="0">
                  <c:v>April</c:v>
                </c:pt>
                <c:pt idx="1">
                  <c:v>Untitled 1</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0-7AF8-4448-A709-9E87421282C4}"/>
            </c:ext>
          </c:extLst>
        </c:ser>
        <c:ser>
          <c:idx val="2"/>
          <c:order val="1"/>
          <c:tx>
            <c:strRef>
              <c:f>Sheet1!$A$4</c:f>
              <c:strCache>
                <c:ptCount val="1"/>
                <c:pt idx="0">
                  <c:v>Untitled 1</c:v>
                </c:pt>
              </c:strCache>
            </c:strRef>
          </c:tx>
          <c:spPr>
            <a:solidFill>
              <a:srgbClr val="ED6A00"/>
            </a:solidFill>
            <a:ln w="12700" cap="flat">
              <a:noFill/>
              <a:miter lim="400000"/>
            </a:ln>
            <a:effectLst/>
          </c:spPr>
          <c:invertIfNegative val="0"/>
          <c:cat>
            <c:strRef>
              <c:f>Sheet1!$B$1:$C$1</c:f>
              <c:strCache>
                <c:ptCount val="2"/>
                <c:pt idx="0">
                  <c:v>April</c:v>
                </c:pt>
                <c:pt idx="1">
                  <c:v>Untitled 1</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1-7AF8-4448-A709-9E87421282C4}"/>
            </c:ext>
          </c:extLst>
        </c:ser>
        <c:ser>
          <c:idx val="3"/>
          <c:order val="2"/>
          <c:tx>
            <c:strRef>
              <c:f>Sheet1!$A$5</c:f>
              <c:strCache>
                <c:ptCount val="1"/>
                <c:pt idx="0">
                  <c:v>Untitled 2</c:v>
                </c:pt>
              </c:strCache>
            </c:strRef>
          </c:tx>
          <c:spPr>
            <a:solidFill>
              <a:srgbClr val="303030"/>
            </a:solidFill>
            <a:ln w="12700" cap="flat">
              <a:noFill/>
              <a:miter lim="400000"/>
            </a:ln>
            <a:effectLst/>
          </c:spPr>
          <c:invertIfNegative val="0"/>
          <c:cat>
            <c:strRef>
              <c:f>Sheet1!$B$1:$C$1</c:f>
              <c:strCache>
                <c:ptCount val="2"/>
                <c:pt idx="0">
                  <c:v>April</c:v>
                </c:pt>
                <c:pt idx="1">
                  <c:v>Untitled 1</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7AF8-4448-A709-9E87421282C4}"/>
            </c:ext>
          </c:extLst>
        </c:ser>
        <c:ser>
          <c:idx val="4"/>
          <c:order val="3"/>
          <c:tx>
            <c:strRef>
              <c:f>Sheet1!$A$6</c:f>
              <c:strCache>
                <c:ptCount val="1"/>
                <c:pt idx="0">
                  <c:v>Untitled 3</c:v>
                </c:pt>
              </c:strCache>
            </c:strRef>
          </c:tx>
          <c:spPr>
            <a:solidFill>
              <a:srgbClr val="606062"/>
            </a:solidFill>
            <a:ln w="12700" cap="flat">
              <a:noFill/>
              <a:miter lim="400000"/>
            </a:ln>
            <a:effectLst/>
          </c:spPr>
          <c:invertIfNegative val="0"/>
          <c:cat>
            <c:strRef>
              <c:f>Sheet1!$B$1:$C$1</c:f>
              <c:strCache>
                <c:ptCount val="2"/>
                <c:pt idx="0">
                  <c:v>April</c:v>
                </c:pt>
                <c:pt idx="1">
                  <c:v>Untitled 1</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3-7AF8-4448-A709-9E87421282C4}"/>
            </c:ext>
          </c:extLst>
        </c:ser>
        <c:ser>
          <c:idx val="5"/>
          <c:order val="4"/>
          <c:tx>
            <c:strRef>
              <c:f>Sheet1!$A$7</c:f>
              <c:strCache>
                <c:ptCount val="1"/>
                <c:pt idx="0">
                  <c:v>Untitled 4</c:v>
                </c:pt>
              </c:strCache>
            </c:strRef>
          </c:tx>
          <c:spPr>
            <a:solidFill>
              <a:srgbClr val="F99330"/>
            </a:solidFill>
            <a:ln w="12700" cap="flat">
              <a:noFill/>
              <a:miter lim="400000"/>
            </a:ln>
            <a:effectLst/>
          </c:spPr>
          <c:invertIfNegative val="0"/>
          <c:cat>
            <c:strRef>
              <c:f>Sheet1!$B$1:$C$1</c:f>
              <c:strCache>
                <c:ptCount val="2"/>
                <c:pt idx="0">
                  <c:v>April</c:v>
                </c:pt>
                <c:pt idx="1">
                  <c:v>Untitled 1</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4-7AF8-4448-A709-9E87421282C4}"/>
            </c:ext>
          </c:extLst>
        </c:ser>
        <c:dLbls>
          <c:showLegendKey val="0"/>
          <c:showVal val="0"/>
          <c:showCatName val="0"/>
          <c:showSerName val="0"/>
          <c:showPercent val="0"/>
          <c:showBubbleSize val="0"/>
        </c:dLbls>
        <c:gapWidth val="40"/>
        <c:axId val="2094734552"/>
        <c:axId val="2094734553"/>
      </c:barChart>
      <c:lineChart>
        <c:grouping val="standard"/>
        <c:varyColors val="0"/>
        <c:ser>
          <c:idx val="0"/>
          <c:order val="5"/>
          <c:tx>
            <c:strRef>
              <c:f>Sheet1!$A$2</c:f>
              <c:strCache>
                <c:ptCount val="1"/>
                <c:pt idx="0">
                  <c:v>Region 1</c:v>
                </c:pt>
              </c:strCache>
            </c:strRef>
          </c:tx>
          <c:spPr>
            <a:ln w="76200" cap="flat">
              <a:solidFill>
                <a:srgbClr val="FFFFFF"/>
              </a:solidFill>
              <a:prstDash val="solid"/>
              <a:miter lim="400000"/>
            </a:ln>
            <a:effectLst>
              <a:outerShdw blurRad="63500" dir="5520000" algn="tl">
                <a:srgbClr val="000000">
                  <a:alpha val="50000"/>
                </a:srgbClr>
              </a:outerShdw>
            </a:effectLst>
          </c:spPr>
          <c:marker>
            <c:symbol val="circle"/>
            <c:size val="14"/>
            <c:spPr>
              <a:solidFill>
                <a:srgbClr val="FFFFFF"/>
              </a:solidFill>
              <a:ln w="76200" cap="flat">
                <a:solidFill>
                  <a:srgbClr val="FFFFFF"/>
                </a:solidFill>
                <a:prstDash val="solid"/>
                <a:miter lim="400000"/>
              </a:ln>
              <a:effectLst/>
            </c:spPr>
          </c:marker>
          <c:cat>
            <c:strRef>
              <c:f>Sheet1!$B$1:$C$1</c:f>
              <c:strCache>
                <c:ptCount val="2"/>
                <c:pt idx="0">
                  <c:v>April</c:v>
                </c:pt>
                <c:pt idx="1">
                  <c:v>Untitled 1</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5-7AF8-4448-A709-9E87421282C4}"/>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9498699999999999"/>
          <c:y val="0.104731"/>
          <c:w val="0.719692"/>
          <c:h val="0.76328200000000002"/>
        </c:manualLayout>
      </c:layout>
      <c:bubbleChart>
        <c:varyColors val="0"/>
        <c:ser>
          <c:idx val="5"/>
          <c:order val="0"/>
          <c:tx>
            <c:strRef>
              <c:f>Sheet1!$A$7</c:f>
              <c:strCache>
                <c:ptCount val="1"/>
                <c:pt idx="0">
                  <c:v>Untitled 10</c:v>
                </c:pt>
              </c:strCache>
            </c:strRef>
          </c:tx>
          <c:spPr>
            <a:solidFill>
              <a:srgbClr val="DADEE1"/>
            </a:solidFill>
            <a:ln w="12700" cap="flat">
              <a:noFill/>
              <a:miter lim="400000"/>
            </a:ln>
            <a:effectLst/>
          </c:spPr>
          <c:invertIfNegative val="0"/>
          <c:xVal>
            <c:numRef>
              <c:f>Sheet1!$B$2:$C$2</c:f>
              <c:numCache>
                <c:formatCode>General</c:formatCode>
                <c:ptCount val="2"/>
                <c:pt idx="0">
                  <c:v>10</c:v>
                </c:pt>
                <c:pt idx="1">
                  <c:v>20</c:v>
                </c:pt>
              </c:numCache>
            </c:numRef>
          </c:xVal>
          <c:yVal>
            <c:numRef>
              <c:f>Sheet1!$B$13:$C$13</c:f>
              <c:numCache>
                <c:formatCode>General</c:formatCode>
                <c:ptCount val="2"/>
                <c:pt idx="0">
                  <c:v>120</c:v>
                </c:pt>
                <c:pt idx="1">
                  <c:v>130</c:v>
                </c:pt>
              </c:numCache>
            </c:numRef>
          </c:yVal>
          <c:bubbleSize>
            <c:numRef>
              <c:f>Sheet1!$B$14:$C$14</c:f>
              <c:numCache>
                <c:formatCode>General</c:formatCode>
                <c:ptCount val="2"/>
                <c:pt idx="0">
                  <c:v>130</c:v>
                </c:pt>
                <c:pt idx="1">
                  <c:v>140</c:v>
                </c:pt>
              </c:numCache>
            </c:numRef>
          </c:bubbleSize>
          <c:bubble3D val="0"/>
          <c:extLst>
            <c:ext xmlns:c16="http://schemas.microsoft.com/office/drawing/2014/chart" uri="{C3380CC4-5D6E-409C-BE32-E72D297353CC}">
              <c16:uniqueId val="{00000000-2673-274B-ACD9-5FC3183D6702}"/>
            </c:ext>
          </c:extLst>
        </c:ser>
        <c:ser>
          <c:idx val="4"/>
          <c:order val="1"/>
          <c:tx>
            <c:strRef>
              <c:f>Sheet1!$A$6</c:f>
              <c:strCache>
                <c:ptCount val="1"/>
                <c:pt idx="0">
                  <c:v>Untitled 8</c:v>
                </c:pt>
              </c:strCache>
            </c:strRef>
          </c:tx>
          <c:spPr>
            <a:solidFill>
              <a:srgbClr val="F99330"/>
            </a:solidFill>
            <a:ln w="12700" cap="flat">
              <a:noFill/>
              <a:miter lim="400000"/>
            </a:ln>
            <a:effectLst/>
          </c:spPr>
          <c:invertIfNegative val="0"/>
          <c:xVal>
            <c:numRef>
              <c:f>Sheet1!$B$2:$C$2</c:f>
              <c:numCache>
                <c:formatCode>General</c:formatCode>
                <c:ptCount val="2"/>
                <c:pt idx="0">
                  <c:v>10</c:v>
                </c:pt>
                <c:pt idx="1">
                  <c:v>20</c:v>
                </c:pt>
              </c:numCache>
            </c:numRef>
          </c:xVal>
          <c:yVal>
            <c:numRef>
              <c:f>Sheet1!$B$11:$C$11</c:f>
              <c:numCache>
                <c:formatCode>General</c:formatCode>
                <c:ptCount val="2"/>
                <c:pt idx="0">
                  <c:v>100</c:v>
                </c:pt>
                <c:pt idx="1">
                  <c:v>110</c:v>
                </c:pt>
              </c:numCache>
            </c:numRef>
          </c:yVal>
          <c:bubbleSize>
            <c:numRef>
              <c:f>Sheet1!$B$12:$C$12</c:f>
              <c:numCache>
                <c:formatCode>General</c:formatCode>
                <c:ptCount val="2"/>
                <c:pt idx="0">
                  <c:v>110</c:v>
                </c:pt>
                <c:pt idx="1">
                  <c:v>120</c:v>
                </c:pt>
              </c:numCache>
            </c:numRef>
          </c:bubbleSize>
          <c:bubble3D val="0"/>
          <c:extLst>
            <c:ext xmlns:c16="http://schemas.microsoft.com/office/drawing/2014/chart" uri="{C3380CC4-5D6E-409C-BE32-E72D297353CC}">
              <c16:uniqueId val="{00000001-2673-274B-ACD9-5FC3183D6702}"/>
            </c:ext>
          </c:extLst>
        </c:ser>
        <c:ser>
          <c:idx val="3"/>
          <c:order val="2"/>
          <c:tx>
            <c:strRef>
              <c:f>Sheet1!$A$5</c:f>
              <c:strCache>
                <c:ptCount val="1"/>
                <c:pt idx="0">
                  <c:v>Untitled 6</c:v>
                </c:pt>
              </c:strCache>
            </c:strRef>
          </c:tx>
          <c:spPr>
            <a:solidFill>
              <a:srgbClr val="606062"/>
            </a:solidFill>
            <a:ln w="12700" cap="flat">
              <a:noFill/>
              <a:miter lim="400000"/>
            </a:ln>
            <a:effectLst/>
          </c:spPr>
          <c:invertIfNegative val="0"/>
          <c:xVal>
            <c:numRef>
              <c:f>Sheet1!$B$2:$C$2</c:f>
              <c:numCache>
                <c:formatCode>General</c:formatCode>
                <c:ptCount val="2"/>
                <c:pt idx="0">
                  <c:v>10</c:v>
                </c:pt>
                <c:pt idx="1">
                  <c:v>20</c:v>
                </c:pt>
              </c:numCache>
            </c:numRef>
          </c:xVal>
          <c:yVal>
            <c:numRef>
              <c:f>Sheet1!$B$9:$C$9</c:f>
              <c:numCache>
                <c:formatCode>General</c:formatCode>
                <c:ptCount val="2"/>
                <c:pt idx="0">
                  <c:v>80</c:v>
                </c:pt>
                <c:pt idx="1">
                  <c:v>90</c:v>
                </c:pt>
              </c:numCache>
            </c:numRef>
          </c:yVal>
          <c:bubbleSize>
            <c:numRef>
              <c:f>Sheet1!$B$10:$C$10</c:f>
              <c:numCache>
                <c:formatCode>General</c:formatCode>
                <c:ptCount val="2"/>
                <c:pt idx="0">
                  <c:v>90</c:v>
                </c:pt>
                <c:pt idx="1">
                  <c:v>100</c:v>
                </c:pt>
              </c:numCache>
            </c:numRef>
          </c:bubbleSize>
          <c:bubble3D val="0"/>
          <c:extLst>
            <c:ext xmlns:c16="http://schemas.microsoft.com/office/drawing/2014/chart" uri="{C3380CC4-5D6E-409C-BE32-E72D297353CC}">
              <c16:uniqueId val="{00000002-2673-274B-ACD9-5FC3183D6702}"/>
            </c:ext>
          </c:extLst>
        </c:ser>
        <c:ser>
          <c:idx val="2"/>
          <c:order val="3"/>
          <c:tx>
            <c:strRef>
              <c:f>Sheet1!$A$4</c:f>
              <c:strCache>
                <c:ptCount val="1"/>
                <c:pt idx="0">
                  <c:v>Untitled 4</c:v>
                </c:pt>
              </c:strCache>
            </c:strRef>
          </c:tx>
          <c:spPr>
            <a:solidFill>
              <a:srgbClr val="303030"/>
            </a:solidFill>
            <a:ln w="12700" cap="flat">
              <a:noFill/>
              <a:miter lim="400000"/>
            </a:ln>
            <a:effectLst/>
          </c:spPr>
          <c:invertIfNegative val="0"/>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bubbleSize>
            <c:numRef>
              <c:f>Sheet1!$B$8:$C$8</c:f>
              <c:numCache>
                <c:formatCode>General</c:formatCode>
                <c:ptCount val="2"/>
                <c:pt idx="0">
                  <c:v>70</c:v>
                </c:pt>
                <c:pt idx="1">
                  <c:v>80</c:v>
                </c:pt>
              </c:numCache>
            </c:numRef>
          </c:bubbleSize>
          <c:bubble3D val="0"/>
          <c:extLst>
            <c:ext xmlns:c16="http://schemas.microsoft.com/office/drawing/2014/chart" uri="{C3380CC4-5D6E-409C-BE32-E72D297353CC}">
              <c16:uniqueId val="{00000003-2673-274B-ACD9-5FC3183D6702}"/>
            </c:ext>
          </c:extLst>
        </c:ser>
        <c:ser>
          <c:idx val="1"/>
          <c:order val="4"/>
          <c:tx>
            <c:strRef>
              <c:f>Sheet1!$A$3</c:f>
              <c:strCache>
                <c:ptCount val="1"/>
                <c:pt idx="0">
                  <c:v>Untitled 2</c:v>
                </c:pt>
              </c:strCache>
            </c:strRef>
          </c:tx>
          <c:spPr>
            <a:solidFill>
              <a:srgbClr val="ED6A00"/>
            </a:solidFill>
            <a:ln w="12700" cap="flat">
              <a:noFill/>
              <a:miter lim="400000"/>
            </a:ln>
            <a:effectLst/>
          </c:spPr>
          <c:invertIfNegative val="0"/>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bubbleSize>
            <c:numRef>
              <c:f>Sheet1!$B$6:$C$6</c:f>
              <c:numCache>
                <c:formatCode>General</c:formatCode>
                <c:ptCount val="2"/>
                <c:pt idx="0">
                  <c:v>50</c:v>
                </c:pt>
                <c:pt idx="1">
                  <c:v>60</c:v>
                </c:pt>
              </c:numCache>
            </c:numRef>
          </c:bubbleSize>
          <c:bubble3D val="0"/>
          <c:extLst>
            <c:ext xmlns:c16="http://schemas.microsoft.com/office/drawing/2014/chart" uri="{C3380CC4-5D6E-409C-BE32-E72D297353CC}">
              <c16:uniqueId val="{00000004-2673-274B-ACD9-5FC3183D6702}"/>
            </c:ext>
          </c:extLst>
        </c:ser>
        <c:ser>
          <c:idx val="0"/>
          <c:order val="5"/>
          <c:tx>
            <c:strRef>
              <c:f>Sheet1!$A$2</c:f>
              <c:strCache>
                <c:ptCount val="1"/>
                <c:pt idx="0">
                  <c:v>Region 2</c:v>
                </c:pt>
              </c:strCache>
            </c:strRef>
          </c:tx>
          <c:spPr>
            <a:solidFill>
              <a:srgbClr val="9C9E9F"/>
            </a:solidFill>
            <a:ln w="12700" cap="flat">
              <a:noFill/>
              <a:miter lim="400000"/>
            </a:ln>
            <a:effectLst/>
          </c:spPr>
          <c:invertIfNegative val="0"/>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bubbleSize>
            <c:numRef>
              <c:f>Sheet1!$B$4:$C$4</c:f>
              <c:numCache>
                <c:formatCode>General</c:formatCode>
                <c:ptCount val="2"/>
                <c:pt idx="0">
                  <c:v>30</c:v>
                </c:pt>
                <c:pt idx="1">
                  <c:v>40</c:v>
                </c:pt>
              </c:numCache>
            </c:numRef>
          </c:bubbleSize>
          <c:bubble3D val="0"/>
          <c:extLst>
            <c:ext xmlns:c16="http://schemas.microsoft.com/office/drawing/2014/chart" uri="{C3380CC4-5D6E-409C-BE32-E72D297353CC}">
              <c16:uniqueId val="{00000005-2673-274B-ACD9-5FC3183D6702}"/>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35"/>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785399999999999"/>
          <c:y val="0.109904"/>
          <c:w val="0.83714599999999995"/>
          <c:h val="0.72511400000000004"/>
        </c:manualLayout>
      </c:layout>
      <c:bar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AF25-0747-8156-DAB39BFA6308}"/>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AF25-0747-8156-DAB39BFA6308}"/>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AF25-0747-8156-DAB39BFA6308}"/>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AF25-0747-8156-DAB39BFA6308}"/>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AF25-0747-8156-DAB39BFA6308}"/>
            </c:ext>
          </c:extLst>
        </c:ser>
        <c:ser>
          <c:idx val="5"/>
          <c:order val="5"/>
          <c:tx>
            <c:strRef>
              <c:f>Sheet1!$A$7</c:f>
              <c:strCache>
                <c:ptCount val="1"/>
                <c:pt idx="0">
                  <c:v>Untitled 4</c:v>
                </c:pt>
              </c:strCache>
            </c:strRef>
          </c:tx>
          <c:spPr>
            <a:solidFill>
              <a:srgbClr val="DBDEE2"/>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AF25-0747-8156-DAB39BFA6308}"/>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5728499999999999"/>
          <c:y val="0.109904"/>
          <c:w val="0.69479500000000005"/>
          <c:h val="0.72898499999999999"/>
        </c:manualLayout>
      </c:layout>
      <c:bar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5F3B-6641-A9E4-47EA8AE5A387}"/>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5F3B-6641-A9E4-47EA8AE5A387}"/>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5F3B-6641-A9E4-47EA8AE5A387}"/>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5F3B-6641-A9E4-47EA8AE5A387}"/>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5F3B-6641-A9E4-47EA8AE5A387}"/>
            </c:ext>
          </c:extLst>
        </c:ser>
        <c:ser>
          <c:idx val="5"/>
          <c:order val="5"/>
          <c:tx>
            <c:strRef>
              <c:f>Sheet1!$A$7</c:f>
              <c:strCache>
                <c:ptCount val="1"/>
                <c:pt idx="0">
                  <c:v>Untitled 4</c:v>
                </c:pt>
              </c:strCache>
            </c:strRef>
          </c:tx>
          <c:spPr>
            <a:solidFill>
              <a:srgbClr val="DADEE1"/>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5F3B-6641-A9E4-47EA8AE5A387}"/>
            </c:ext>
          </c:extLst>
        </c:ser>
        <c:dLbls>
          <c:showLegendKey val="0"/>
          <c:showVal val="0"/>
          <c:showCatName val="0"/>
          <c:showSerName val="0"/>
          <c:showPercent val="0"/>
          <c:showBubbleSize val="0"/>
        </c:dLbls>
        <c:gapWidth val="4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7" name="Shape 517"/>
          <p:cNvSpPr>
            <a:spLocks noGrp="1" noRot="1" noChangeAspect="1"/>
          </p:cNvSpPr>
          <p:nvPr>
            <p:ph type="sldImg"/>
          </p:nvPr>
        </p:nvSpPr>
        <p:spPr>
          <a:xfrm>
            <a:off x="1143000" y="685800"/>
            <a:ext cx="4572000" cy="3429000"/>
          </a:xfrm>
          <a:prstGeom prst="rect">
            <a:avLst/>
          </a:prstGeom>
        </p:spPr>
        <p:txBody>
          <a:bodyPr/>
          <a:lstStyle/>
          <a:p>
            <a:endParaRPr/>
          </a:p>
        </p:txBody>
      </p:sp>
      <p:sp>
        <p:nvSpPr>
          <p:cNvPr id="518" name="Shape 5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1400">
        <a:latin typeface="Lucida Grande"/>
        <a:ea typeface="Lucida Grande"/>
        <a:cs typeface="Lucida Grande"/>
        <a:sym typeface="Lucida Grande"/>
      </a:defRPr>
    </a:lvl1pPr>
    <a:lvl2pPr indent="228600" defTabSz="546100" latinLnBrk="0">
      <a:defRPr sz="1400">
        <a:latin typeface="Lucida Grande"/>
        <a:ea typeface="Lucida Grande"/>
        <a:cs typeface="Lucida Grande"/>
        <a:sym typeface="Lucida Grande"/>
      </a:defRPr>
    </a:lvl2pPr>
    <a:lvl3pPr indent="457200" defTabSz="546100" latinLnBrk="0">
      <a:defRPr sz="1400">
        <a:latin typeface="Lucida Grande"/>
        <a:ea typeface="Lucida Grande"/>
        <a:cs typeface="Lucida Grande"/>
        <a:sym typeface="Lucida Grande"/>
      </a:defRPr>
    </a:lvl3pPr>
    <a:lvl4pPr indent="685800" defTabSz="546100" latinLnBrk="0">
      <a:defRPr sz="1400">
        <a:latin typeface="Lucida Grande"/>
        <a:ea typeface="Lucida Grande"/>
        <a:cs typeface="Lucida Grande"/>
        <a:sym typeface="Lucida Grande"/>
      </a:defRPr>
    </a:lvl4pPr>
    <a:lvl5pPr indent="914400" defTabSz="546100" latinLnBrk="0">
      <a:defRPr sz="1400">
        <a:latin typeface="Lucida Grande"/>
        <a:ea typeface="Lucida Grande"/>
        <a:cs typeface="Lucida Grande"/>
        <a:sym typeface="Lucida Grande"/>
      </a:defRPr>
    </a:lvl5pPr>
    <a:lvl6pPr indent="1143000" defTabSz="546100" latinLnBrk="0">
      <a:defRPr sz="1400">
        <a:latin typeface="Lucida Grande"/>
        <a:ea typeface="Lucida Grande"/>
        <a:cs typeface="Lucida Grande"/>
        <a:sym typeface="Lucida Grande"/>
      </a:defRPr>
    </a:lvl6pPr>
    <a:lvl7pPr indent="1371600" defTabSz="546100" latinLnBrk="0">
      <a:defRPr sz="1400">
        <a:latin typeface="Lucida Grande"/>
        <a:ea typeface="Lucida Grande"/>
        <a:cs typeface="Lucida Grande"/>
        <a:sym typeface="Lucida Grande"/>
      </a:defRPr>
    </a:lvl7pPr>
    <a:lvl8pPr indent="1600200" defTabSz="546100" latinLnBrk="0">
      <a:defRPr sz="1400">
        <a:latin typeface="Lucida Grande"/>
        <a:ea typeface="Lucida Grande"/>
        <a:cs typeface="Lucida Grande"/>
        <a:sym typeface="Lucida Grande"/>
      </a:defRPr>
    </a:lvl8pPr>
    <a:lvl9pPr indent="1828800" defTabSz="546100" latinLnBrk="0">
      <a:defRPr sz="14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yllabus Title">
    <p:spTree>
      <p:nvGrpSpPr>
        <p:cNvPr id="1" name=""/>
        <p:cNvGrpSpPr/>
        <p:nvPr/>
      </p:nvGrpSpPr>
      <p:grpSpPr>
        <a:xfrm>
          <a:off x="0" y="0"/>
          <a:ext cx="0" cy="0"/>
          <a:chOff x="0" y="0"/>
          <a:chExt cx="0" cy="0"/>
        </a:xfrm>
      </p:grpSpPr>
      <p:sp>
        <p:nvSpPr>
          <p:cNvPr id="14" name="Body Level One…"/>
          <p:cNvSpPr txBox="1">
            <a:spLocks noGrp="1"/>
          </p:cNvSpPr>
          <p:nvPr>
            <p:ph type="body" sz="half" idx="1"/>
          </p:nvPr>
        </p:nvSpPr>
        <p:spPr>
          <a:xfrm>
            <a:off x="7081738" y="1105048"/>
            <a:ext cx="4319687" cy="4957268"/>
          </a:xfrm>
          <a:prstGeom prst="rect">
            <a:avLst/>
          </a:prstGeom>
        </p:spPr>
        <p:txBody>
          <a:bodyPr numCol="1" spcCol="38100" anchor="ctr"/>
          <a:lstStyle>
            <a:lvl1pPr>
              <a:defRPr sz="1400"/>
            </a:lvl1pPr>
            <a:lvl2pPr indent="0">
              <a:defRPr sz="1400"/>
            </a:lvl2pPr>
            <a:lvl3pPr indent="0">
              <a:defRPr sz="1400"/>
            </a:lvl3pPr>
            <a:lvl4pPr indent="0">
              <a:defRPr sz="1400"/>
            </a:lvl4pPr>
            <a:lvl5pPr indent="0">
              <a:defRPr sz="1400"/>
            </a:lvl5pPr>
          </a:lstStyle>
          <a:p>
            <a:r>
              <a:t>Body Level One</a:t>
            </a:r>
          </a:p>
          <a:p>
            <a:pPr lvl="1"/>
            <a:r>
              <a:t>Body Level Two</a:t>
            </a:r>
          </a:p>
          <a:p>
            <a:pPr lvl="2"/>
            <a:r>
              <a:t>Body Level Three</a:t>
            </a:r>
          </a:p>
          <a:p>
            <a:pPr lvl="3"/>
            <a:r>
              <a:t>Body Level Four</a:t>
            </a:r>
          </a:p>
          <a:p>
            <a:pPr lvl="4"/>
            <a:r>
              <a:t>Body Level Five</a:t>
            </a:r>
          </a:p>
        </p:txBody>
      </p:sp>
      <p:sp>
        <p:nvSpPr>
          <p:cNvPr id="15"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6" name="Stripes-placeholder.png"/>
          <p:cNvSpPr>
            <a:spLocks noGrp="1"/>
          </p:cNvSpPr>
          <p:nvPr>
            <p:ph type="pic" idx="21"/>
          </p:nvPr>
        </p:nvSpPr>
        <p:spPr>
          <a:xfrm>
            <a:off x="-1212065" y="309264"/>
            <a:ext cx="13004801" cy="9753601"/>
          </a:xfrm>
          <a:prstGeom prst="rect">
            <a:avLst/>
          </a:prstGeom>
        </p:spPr>
        <p:txBody>
          <a:bodyPr lIns="91439" tIns="45719" rIns="91439" bIns="45719" numCol="1" spcCol="38100"/>
          <a:lstStyle/>
          <a:p>
            <a:endParaRPr/>
          </a:p>
        </p:txBody>
      </p:sp>
      <p:sp>
        <p:nvSpPr>
          <p:cNvPr id="17" name="Title Text"/>
          <p:cNvSpPr>
            <a:spLocks noGrp="1"/>
          </p:cNvSpPr>
          <p:nvPr>
            <p:ph type="title"/>
          </p:nvPr>
        </p:nvSpPr>
        <p:spPr>
          <a:xfrm>
            <a:off x="434503" y="3643064"/>
            <a:ext cx="5303194" cy="2756447"/>
          </a:xfrm>
          <a:prstGeom prst="rect">
            <a:avLst/>
          </a:prstGeom>
          <a:solidFill>
            <a:srgbClr val="000000">
              <a:alpha val="75000"/>
            </a:srgbClr>
          </a:solidFill>
          <a:ln w="12700"/>
        </p:spPr>
        <p:txBody>
          <a:bodyPr lIns="254000" tIns="254000" rIns="254000" bIns="254000"/>
          <a:lstStyle>
            <a:lvl1pPr>
              <a:defRPr>
                <a:solidFill>
                  <a:srgbClr val="FFFFFF"/>
                </a:solidFill>
              </a:defRPr>
            </a:lvl1pPr>
          </a:lstStyle>
          <a:p>
            <a:r>
              <a:t>Title Text</a:t>
            </a:r>
          </a:p>
        </p:txBody>
      </p:sp>
      <p:sp>
        <p:nvSpPr>
          <p:cNvPr id="18" name="Rectangle"/>
          <p:cNvSpPr/>
          <p:nvPr/>
        </p:nvSpPr>
        <p:spPr>
          <a:xfrm>
            <a:off x="-1" y="0"/>
            <a:ext cx="12344401" cy="209550"/>
          </a:xfrm>
          <a:prstGeom prst="rect">
            <a:avLst/>
          </a:prstGeom>
          <a:blipFill>
            <a:blip r:embed="rId2">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erminology">
    <p:spTree>
      <p:nvGrpSpPr>
        <p:cNvPr id="1" name=""/>
        <p:cNvGrpSpPr/>
        <p:nvPr/>
      </p:nvGrpSpPr>
      <p:grpSpPr>
        <a:xfrm>
          <a:off x="0" y="0"/>
          <a:ext cx="0" cy="0"/>
          <a:chOff x="0" y="0"/>
          <a:chExt cx="0" cy="0"/>
        </a:xfrm>
      </p:grpSpPr>
      <p:sp>
        <p:nvSpPr>
          <p:cNvPr id="216"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17" name="Body Level One…"/>
          <p:cNvSpPr txBox="1">
            <a:spLocks noGrp="1"/>
          </p:cNvSpPr>
          <p:nvPr>
            <p:ph type="body" idx="1"/>
          </p:nvPr>
        </p:nvSpPr>
        <p:spPr>
          <a:xfrm>
            <a:off x="4280148" y="2057400"/>
            <a:ext cx="7627343" cy="4495800"/>
          </a:xfrm>
          <a:prstGeom prst="rect">
            <a:avLst/>
          </a:prstGeom>
        </p:spPr>
        <p:txBody>
          <a:bodyPr numCol="2" spcCol="282219"/>
          <a:lstStyle>
            <a:lvl1pPr marL="339037" indent="-339037">
              <a:spcBef>
                <a:spcPts val="1200"/>
              </a:spcBef>
            </a:lvl1pPr>
            <a:lvl2pPr marL="339037" indent="-110437">
              <a:spcBef>
                <a:spcPts val="1200"/>
              </a:spcBef>
            </a:lvl2pPr>
            <a:lvl3pPr marL="339037" indent="118162">
              <a:spcBef>
                <a:spcPts val="1200"/>
              </a:spcBef>
            </a:lvl3pPr>
            <a:lvl4pPr marL="339037" indent="346762">
              <a:spcBef>
                <a:spcPts val="1200"/>
              </a:spcBef>
            </a:lvl4pPr>
            <a:lvl5pPr marL="339037" indent="575362">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218"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text - left sidebar ">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436909" y="569217"/>
            <a:ext cx="9594058" cy="1092201"/>
          </a:xfrm>
          <a:prstGeom prst="rect">
            <a:avLst/>
          </a:prstGeom>
        </p:spPr>
        <p:txBody>
          <a:bodyPr/>
          <a:lstStyle/>
          <a:p>
            <a:r>
              <a:t>Title Text</a:t>
            </a:r>
          </a:p>
        </p:txBody>
      </p:sp>
      <p:sp>
        <p:nvSpPr>
          <p:cNvPr id="227" name="Body Level One…"/>
          <p:cNvSpPr txBox="1">
            <a:spLocks noGrp="1"/>
          </p:cNvSpPr>
          <p:nvPr>
            <p:ph type="body" idx="1"/>
          </p:nvPr>
        </p:nvSpPr>
        <p:spPr>
          <a:xfrm>
            <a:off x="433040" y="2052389"/>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grpSp>
        <p:nvGrpSpPr>
          <p:cNvPr id="230" name="Group"/>
          <p:cNvGrpSpPr/>
          <p:nvPr/>
        </p:nvGrpSpPr>
        <p:grpSpPr>
          <a:xfrm>
            <a:off x="10381009" y="304800"/>
            <a:ext cx="1968054" cy="6456165"/>
            <a:chOff x="0" y="0"/>
            <a:chExt cx="1968052" cy="6456164"/>
          </a:xfrm>
        </p:grpSpPr>
        <p:sp>
          <p:nvSpPr>
            <p:cNvPr id="228" name="Rectangle"/>
            <p:cNvSpPr/>
            <p:nvPr/>
          </p:nvSpPr>
          <p:spPr>
            <a:xfrm>
              <a:off x="6101" y="0"/>
              <a:ext cx="1961952"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29" name="Rectangle"/>
            <p:cNvSpPr/>
            <p:nvPr/>
          </p:nvSpPr>
          <p:spPr>
            <a:xfrm>
              <a:off x="0" y="0"/>
              <a:ext cx="195535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text - right sidebar">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39" name="Body Level One…"/>
          <p:cNvSpPr txBox="1">
            <a:spLocks noGrp="1"/>
          </p:cNvSpPr>
          <p:nvPr>
            <p:ph type="body" idx="1"/>
          </p:nvPr>
        </p:nvSpPr>
        <p:spPr>
          <a:xfrm>
            <a:off x="4280148" y="2052389"/>
            <a:ext cx="7627343" cy="4495773"/>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grpSp>
        <p:nvGrpSpPr>
          <p:cNvPr id="242" name="Group"/>
          <p:cNvGrpSpPr/>
          <p:nvPr/>
        </p:nvGrpSpPr>
        <p:grpSpPr>
          <a:xfrm>
            <a:off x="1984" y="304800"/>
            <a:ext cx="3914279" cy="6456165"/>
            <a:chOff x="0" y="0"/>
            <a:chExt cx="3914278" cy="6456164"/>
          </a:xfrm>
        </p:grpSpPr>
        <p:sp>
          <p:nvSpPr>
            <p:cNvPr id="240"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41"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Half text - left">
    <p:spTree>
      <p:nvGrpSpPr>
        <p:cNvPr id="1" name=""/>
        <p:cNvGrpSpPr/>
        <p:nvPr/>
      </p:nvGrpSpPr>
      <p:grpSpPr>
        <a:xfrm>
          <a:off x="0" y="0"/>
          <a:ext cx="0" cy="0"/>
          <a:chOff x="0" y="0"/>
          <a:chExt cx="0" cy="0"/>
        </a:xfrm>
      </p:grpSpPr>
      <p:sp>
        <p:nvSpPr>
          <p:cNvPr id="250"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grpSp>
        <p:nvGrpSpPr>
          <p:cNvPr id="253" name="Group"/>
          <p:cNvGrpSpPr/>
          <p:nvPr/>
        </p:nvGrpSpPr>
        <p:grpSpPr>
          <a:xfrm>
            <a:off x="6180385" y="304800"/>
            <a:ext cx="6168678" cy="6456165"/>
            <a:chOff x="0" y="0"/>
            <a:chExt cx="6168676" cy="6456164"/>
          </a:xfrm>
        </p:grpSpPr>
        <p:sp>
          <p:nvSpPr>
            <p:cNvPr id="251"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52"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5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Half text - right">
    <p:spTree>
      <p:nvGrpSpPr>
        <p:cNvPr id="1" name=""/>
        <p:cNvGrpSpPr/>
        <p:nvPr/>
      </p:nvGrpSpPr>
      <p:grpSpPr>
        <a:xfrm>
          <a:off x="0" y="0"/>
          <a:ext cx="0" cy="0"/>
          <a:chOff x="0" y="0"/>
          <a:chExt cx="0" cy="0"/>
        </a:xfrm>
      </p:grpSpPr>
      <p:sp>
        <p:nvSpPr>
          <p:cNvPr id="262"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grpSp>
        <p:nvGrpSpPr>
          <p:cNvPr id="265" name="Group"/>
          <p:cNvGrpSpPr/>
          <p:nvPr/>
        </p:nvGrpSpPr>
        <p:grpSpPr>
          <a:xfrm>
            <a:off x="-12700" y="304800"/>
            <a:ext cx="6168677" cy="6456165"/>
            <a:chOff x="0" y="0"/>
            <a:chExt cx="6168676" cy="6456164"/>
          </a:xfrm>
        </p:grpSpPr>
        <p:sp>
          <p:nvSpPr>
            <p:cNvPr id="263"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64"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66"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text - flowing columns">
    <p:spTree>
      <p:nvGrpSpPr>
        <p:cNvPr id="1" name=""/>
        <p:cNvGrpSpPr/>
        <p:nvPr/>
      </p:nvGrpSpPr>
      <p:grpSpPr>
        <a:xfrm>
          <a:off x="0" y="0"/>
          <a:ext cx="0" cy="0"/>
          <a:chOff x="0" y="0"/>
          <a:chExt cx="0" cy="0"/>
        </a:xfrm>
      </p:grpSpPr>
      <p:sp>
        <p:nvSpPr>
          <p:cNvPr id="274" name="Title Text"/>
          <p:cNvSpPr txBox="1">
            <a:spLocks noGrp="1"/>
          </p:cNvSpPr>
          <p:nvPr>
            <p:ph type="title"/>
          </p:nvPr>
        </p:nvSpPr>
        <p:spPr>
          <a:prstGeom prst="rect">
            <a:avLst/>
          </a:prstGeom>
        </p:spPr>
        <p:txBody>
          <a:bodyPr/>
          <a:lstStyle/>
          <a:p>
            <a:r>
              <a:t>Title Text</a:t>
            </a:r>
          </a:p>
        </p:txBody>
      </p:sp>
      <p:sp>
        <p:nvSpPr>
          <p:cNvPr id="2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ext - flowing columns">
    <p:spTree>
      <p:nvGrpSpPr>
        <p:cNvPr id="1" name=""/>
        <p:cNvGrpSpPr/>
        <p:nvPr/>
      </p:nvGrpSpPr>
      <p:grpSpPr>
        <a:xfrm>
          <a:off x="0" y="0"/>
          <a:ext cx="0" cy="0"/>
          <a:chOff x="0" y="0"/>
          <a:chExt cx="0" cy="0"/>
        </a:xfrm>
      </p:grpSpPr>
      <p:sp>
        <p:nvSpPr>
          <p:cNvPr id="283" name="Body Level One…"/>
          <p:cNvSpPr txBox="1">
            <a:spLocks noGrp="1"/>
          </p:cNvSpPr>
          <p:nvPr>
            <p:ph type="body" idx="1"/>
          </p:nvPr>
        </p:nvSpPr>
        <p:spPr>
          <a:xfrm>
            <a:off x="433040" y="1258617"/>
            <a:ext cx="11462445" cy="54165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text - separate columns">
    <p:spTree>
      <p:nvGrpSpPr>
        <p:cNvPr id="1" name=""/>
        <p:cNvGrpSpPr/>
        <p:nvPr/>
      </p:nvGrpSpPr>
      <p:grpSpPr>
        <a:xfrm>
          <a:off x="0" y="0"/>
          <a:ext cx="0" cy="0"/>
          <a:chOff x="0" y="0"/>
          <a:chExt cx="0" cy="0"/>
        </a:xfrm>
      </p:grpSpPr>
      <p:sp>
        <p:nvSpPr>
          <p:cNvPr id="292" name="Title Text"/>
          <p:cNvSpPr txBox="1">
            <a:spLocks noGrp="1"/>
          </p:cNvSpPr>
          <p:nvPr>
            <p:ph type="title"/>
          </p:nvPr>
        </p:nvSpPr>
        <p:spPr>
          <a:prstGeom prst="rect">
            <a:avLst/>
          </a:prstGeom>
        </p:spPr>
        <p:txBody>
          <a:bodyPr/>
          <a:lstStyle/>
          <a:p>
            <a:r>
              <a:t>Title Text</a:t>
            </a:r>
          </a:p>
        </p:txBody>
      </p:sp>
      <p:sp>
        <p:nvSpPr>
          <p:cNvPr id="293" name="Double click to edit text"/>
          <p:cNvSpPr txBox="1">
            <a:spLocks noGrp="1"/>
          </p:cNvSpPr>
          <p:nvPr>
            <p:ph type="body" sz="quarter" idx="21"/>
          </p:nvPr>
        </p:nvSpPr>
        <p:spPr>
          <a:xfrm>
            <a:off x="433040" y="1925389"/>
            <a:ext cx="3606367" cy="241301"/>
          </a:xfrm>
          <a:prstGeom prst="rect">
            <a:avLst/>
          </a:prstGeom>
        </p:spPr>
        <p:txBody>
          <a:bodyPr numCol="1" spcCol="38100">
            <a:spAutoFit/>
          </a:bodyPr>
          <a:lstStyle/>
          <a:p>
            <a:r>
              <a:t>Double click to edit text</a:t>
            </a:r>
          </a:p>
        </p:txBody>
      </p:sp>
      <p:sp>
        <p:nvSpPr>
          <p:cNvPr id="294" name="Double click to edit text"/>
          <p:cNvSpPr txBox="1">
            <a:spLocks noGrp="1"/>
          </p:cNvSpPr>
          <p:nvPr>
            <p:ph type="body" sz="quarter" idx="22"/>
          </p:nvPr>
        </p:nvSpPr>
        <p:spPr>
          <a:xfrm>
            <a:off x="4369017" y="1925389"/>
            <a:ext cx="3606366" cy="241301"/>
          </a:xfrm>
          <a:prstGeom prst="rect">
            <a:avLst/>
          </a:prstGeom>
        </p:spPr>
        <p:txBody>
          <a:bodyPr numCol="1" spcCol="38100">
            <a:spAutoFit/>
          </a:bodyPr>
          <a:lstStyle/>
          <a:p>
            <a:r>
              <a:t>Double click to edit text</a:t>
            </a:r>
          </a:p>
        </p:txBody>
      </p:sp>
      <p:sp>
        <p:nvSpPr>
          <p:cNvPr id="295" name="Double click to edit text"/>
          <p:cNvSpPr txBox="1">
            <a:spLocks noGrp="1"/>
          </p:cNvSpPr>
          <p:nvPr>
            <p:ph type="body" sz="quarter" idx="23"/>
          </p:nvPr>
        </p:nvSpPr>
        <p:spPr>
          <a:xfrm>
            <a:off x="8304993" y="1925389"/>
            <a:ext cx="3606367" cy="241301"/>
          </a:xfrm>
          <a:prstGeom prst="rect">
            <a:avLst/>
          </a:prstGeom>
        </p:spPr>
        <p:txBody>
          <a:bodyPr numCol="1" spcCol="38100">
            <a:spAutoFit/>
          </a:bodyPr>
          <a:lstStyle/>
          <a:p>
            <a:r>
              <a:t>Double click to edit text</a:t>
            </a:r>
          </a:p>
        </p:txBody>
      </p:sp>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ext - separate columns">
    <p:spTree>
      <p:nvGrpSpPr>
        <p:cNvPr id="1" name=""/>
        <p:cNvGrpSpPr/>
        <p:nvPr/>
      </p:nvGrpSpPr>
      <p:grpSpPr>
        <a:xfrm>
          <a:off x="0" y="0"/>
          <a:ext cx="0" cy="0"/>
          <a:chOff x="0" y="0"/>
          <a:chExt cx="0" cy="0"/>
        </a:xfrm>
      </p:grpSpPr>
      <p:sp>
        <p:nvSpPr>
          <p:cNvPr id="303" name="Double click to edit text"/>
          <p:cNvSpPr txBox="1">
            <a:spLocks noGrp="1"/>
          </p:cNvSpPr>
          <p:nvPr>
            <p:ph type="body" sz="quarter" idx="21"/>
          </p:nvPr>
        </p:nvSpPr>
        <p:spPr>
          <a:xfrm>
            <a:off x="433040" y="1266852"/>
            <a:ext cx="3606367" cy="241301"/>
          </a:xfrm>
          <a:prstGeom prst="rect">
            <a:avLst/>
          </a:prstGeom>
        </p:spPr>
        <p:txBody>
          <a:bodyPr numCol="1" spcCol="38100">
            <a:spAutoFit/>
          </a:bodyPr>
          <a:lstStyle/>
          <a:p>
            <a:r>
              <a:t>Double click to edit text</a:t>
            </a:r>
          </a:p>
        </p:txBody>
      </p:sp>
      <p:sp>
        <p:nvSpPr>
          <p:cNvPr id="304" name="Double click to edit text"/>
          <p:cNvSpPr txBox="1">
            <a:spLocks noGrp="1"/>
          </p:cNvSpPr>
          <p:nvPr>
            <p:ph type="body" sz="quarter" idx="22"/>
          </p:nvPr>
        </p:nvSpPr>
        <p:spPr>
          <a:xfrm>
            <a:off x="4369017" y="1266852"/>
            <a:ext cx="3606366" cy="241301"/>
          </a:xfrm>
          <a:prstGeom prst="rect">
            <a:avLst/>
          </a:prstGeom>
        </p:spPr>
        <p:txBody>
          <a:bodyPr numCol="1" spcCol="38100">
            <a:spAutoFit/>
          </a:bodyPr>
          <a:lstStyle/>
          <a:p>
            <a:r>
              <a:t>Double click to edit text</a:t>
            </a:r>
          </a:p>
        </p:txBody>
      </p:sp>
      <p:sp>
        <p:nvSpPr>
          <p:cNvPr id="305" name="Double click to edit text"/>
          <p:cNvSpPr txBox="1">
            <a:spLocks noGrp="1"/>
          </p:cNvSpPr>
          <p:nvPr>
            <p:ph type="body" sz="quarter" idx="23"/>
          </p:nvPr>
        </p:nvSpPr>
        <p:spPr>
          <a:xfrm>
            <a:off x="8304993" y="1266852"/>
            <a:ext cx="3606367" cy="241301"/>
          </a:xfrm>
          <a:prstGeom prst="rect">
            <a:avLst/>
          </a:prstGeom>
        </p:spPr>
        <p:txBody>
          <a:bodyPr numCol="1" spcCol="38100">
            <a:spAutoFit/>
          </a:bodyPr>
          <a:lstStyle/>
          <a:p>
            <a:r>
              <a:t>Double click to edit text</a:t>
            </a:r>
          </a:p>
        </p:txBody>
      </p:sp>
      <p:sp>
        <p:nvSpPr>
          <p:cNvPr id="306" name="Previous section title"/>
          <p:cNvSpPr>
            <a:spLocks noGrp="1"/>
          </p:cNvSpPr>
          <p:nvPr>
            <p:ph type="body" sz="quarter" idx="24"/>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text - flowing columns alt">
    <p:spTree>
      <p:nvGrpSpPr>
        <p:cNvPr id="1" name=""/>
        <p:cNvGrpSpPr/>
        <p:nvPr/>
      </p:nvGrpSpPr>
      <p:grpSpPr>
        <a:xfrm>
          <a:off x="0" y="0"/>
          <a:ext cx="0" cy="0"/>
          <a:chOff x="0" y="0"/>
          <a:chExt cx="0" cy="0"/>
        </a:xfrm>
      </p:grpSpPr>
      <p:sp>
        <p:nvSpPr>
          <p:cNvPr id="314" name="Title Text"/>
          <p:cNvSpPr txBox="1">
            <a:spLocks noGrp="1"/>
          </p:cNvSpPr>
          <p:nvPr>
            <p:ph type="title"/>
          </p:nvPr>
        </p:nvSpPr>
        <p:spPr>
          <a:xfrm>
            <a:off x="2389237" y="315217"/>
            <a:ext cx="9527779" cy="1092201"/>
          </a:xfrm>
          <a:prstGeom prst="rect">
            <a:avLst/>
          </a:prstGeom>
        </p:spPr>
        <p:txBody>
          <a:bodyPr/>
          <a:lstStyle/>
          <a:p>
            <a:r>
              <a:t>Title Text</a:t>
            </a:r>
          </a:p>
        </p:txBody>
      </p:sp>
      <p:sp>
        <p:nvSpPr>
          <p:cNvPr id="315" name="Body Level One…"/>
          <p:cNvSpPr txBox="1">
            <a:spLocks noGrp="1"/>
          </p:cNvSpPr>
          <p:nvPr>
            <p:ph type="body" idx="1"/>
          </p:nvPr>
        </p:nvSpPr>
        <p:spPr>
          <a:xfrm>
            <a:off x="2367707" y="1925389"/>
            <a:ext cx="9527778" cy="4495773"/>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16" name="Stripes-placeholder.png"/>
          <p:cNvSpPr>
            <a:spLocks noGrp="1"/>
          </p:cNvSpPr>
          <p:nvPr>
            <p:ph type="pic" idx="21"/>
          </p:nvPr>
        </p:nvSpPr>
        <p:spPr>
          <a:xfrm>
            <a:off x="-3323085" y="304800"/>
            <a:ext cx="13004801" cy="9753601"/>
          </a:xfrm>
          <a:prstGeom prst="rect">
            <a:avLst/>
          </a:prstGeom>
        </p:spPr>
        <p:txBody>
          <a:bodyPr lIns="91439" tIns="45719" rIns="91439" bIns="45719" numCol="1" spcCol="38100"/>
          <a:lstStyle/>
          <a:p>
            <a:endParaRPr/>
          </a:p>
        </p:txBody>
      </p:sp>
      <p:sp>
        <p:nvSpPr>
          <p:cNvPr id="3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urse Outcomes (table space)">
    <p:spTree>
      <p:nvGrpSpPr>
        <p:cNvPr id="1" name=""/>
        <p:cNvGrpSpPr/>
        <p:nvPr/>
      </p:nvGrpSpPr>
      <p:grpSpPr>
        <a:xfrm>
          <a:off x="0" y="0"/>
          <a:ext cx="0" cy="0"/>
          <a:chOff x="0" y="0"/>
          <a:chExt cx="0" cy="0"/>
        </a:xfrm>
      </p:grpSpPr>
      <p:grpSp>
        <p:nvGrpSpPr>
          <p:cNvPr id="28" name="Group"/>
          <p:cNvGrpSpPr/>
          <p:nvPr/>
        </p:nvGrpSpPr>
        <p:grpSpPr>
          <a:xfrm>
            <a:off x="6172200" y="304800"/>
            <a:ext cx="6176863" cy="6456165"/>
            <a:chOff x="0" y="0"/>
            <a:chExt cx="6176862" cy="6456164"/>
          </a:xfrm>
        </p:grpSpPr>
        <p:sp>
          <p:nvSpPr>
            <p:cNvPr id="26" name="Rectangle"/>
            <p:cNvSpPr/>
            <p:nvPr/>
          </p:nvSpPr>
          <p:spPr>
            <a:xfrm>
              <a:off x="0" y="0"/>
              <a:ext cx="6176863"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7" name="Rectangle"/>
            <p:cNvSpPr/>
            <p:nvPr/>
          </p:nvSpPr>
          <p:spPr>
            <a:xfrm>
              <a:off x="0" y="0"/>
              <a:ext cx="617686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9" name="Body Level One…"/>
          <p:cNvSpPr txBox="1">
            <a:spLocks noGrp="1"/>
          </p:cNvSpPr>
          <p:nvPr>
            <p:ph type="body" sz="quarter" idx="1"/>
          </p:nvPr>
        </p:nvSpPr>
        <p:spPr>
          <a:xfrm>
            <a:off x="434503" y="3187700"/>
            <a:ext cx="5303194" cy="825500"/>
          </a:xfrm>
          <a:prstGeom prst="rect">
            <a:avLst/>
          </a:prstGeom>
        </p:spPr>
        <p:txBody>
          <a:bodyPr numCol="1" spcCol="38100"/>
          <a:lstStyle>
            <a:lvl2pPr indent="0"/>
            <a:lvl3pPr indent="0"/>
            <a:lvl4pPr indent="0"/>
            <a:lvl5pPr indent="0"/>
          </a:lstStyle>
          <a:p>
            <a:r>
              <a:t>Body Level One</a:t>
            </a:r>
          </a:p>
          <a:p>
            <a:pPr lvl="1"/>
            <a:r>
              <a:t>Body Level Two</a:t>
            </a:r>
          </a:p>
          <a:p>
            <a:pPr lvl="2"/>
            <a:r>
              <a:t>Body Level Three</a:t>
            </a:r>
          </a:p>
          <a:p>
            <a:pPr lvl="3"/>
            <a:r>
              <a:t>Body Level Four</a:t>
            </a:r>
          </a:p>
          <a:p>
            <a:pPr lvl="4"/>
            <a:r>
              <a:t>Body Level Five</a:t>
            </a:r>
          </a:p>
        </p:txBody>
      </p:sp>
      <p:sp>
        <p:nvSpPr>
          <p:cNvPr id="30"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1" name="Title Text"/>
          <p:cNvSpPr>
            <a:spLocks noGrp="1"/>
          </p:cNvSpPr>
          <p:nvPr>
            <p:ph type="title"/>
          </p:nvPr>
        </p:nvSpPr>
        <p:spPr>
          <a:xfrm>
            <a:off x="434503" y="640754"/>
            <a:ext cx="5303194" cy="1684835"/>
          </a:xfrm>
          <a:prstGeom prst="rect">
            <a:avLst/>
          </a:prstGeom>
          <a:ln w="12700"/>
        </p:spPr>
        <p:txBody>
          <a:bodyPr/>
          <a:lstStyle/>
          <a:p>
            <a:r>
              <a:t>Title Text</a:t>
            </a:r>
          </a:p>
        </p:txBody>
      </p:sp>
      <p:sp>
        <p:nvSpPr>
          <p:cNvPr id="32" name="Rectangle"/>
          <p:cNvSpPr/>
          <p:nvPr/>
        </p:nvSpPr>
        <p:spPr>
          <a:xfrm>
            <a:off x="-1" y="0"/>
            <a:ext cx="12344401" cy="209550"/>
          </a:xfrm>
          <a:prstGeom prst="rect">
            <a:avLst/>
          </a:prstGeom>
          <a:blipFill>
            <a:blip r:embed="rId3">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3"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34" name="Course Materials…"/>
          <p:cNvSpPr txBox="1">
            <a:spLocks noGrp="1"/>
          </p:cNvSpPr>
          <p:nvPr>
            <p:ph type="body" sz="quarter" idx="22"/>
          </p:nvPr>
        </p:nvSpPr>
        <p:spPr>
          <a:xfrm>
            <a:off x="6609035" y="4138622"/>
            <a:ext cx="5303193" cy="1079752"/>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Course Materials</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p:txBody>
      </p:sp>
      <p:sp>
        <p:nvSpPr>
          <p:cNvPr id="35" name="Text"/>
          <p:cNvSpPr>
            <a:spLocks noGrp="1"/>
          </p:cNvSpPr>
          <p:nvPr>
            <p:ph type="body" sz="quarter" idx="23"/>
          </p:nvPr>
        </p:nvSpPr>
        <p:spPr>
          <a:xfrm>
            <a:off x="434503" y="2402780"/>
            <a:ext cx="5303194" cy="266701"/>
          </a:xfrm>
          <a:prstGeom prst="rect">
            <a:avLst/>
          </a:prstGeom>
          <a:solidFill>
            <a:srgbClr val="ED6A00"/>
          </a:solidFill>
          <a:ln w="12700"/>
        </p:spPr>
        <p:txBody>
          <a:bodyPr lIns="76200" tIns="76200" rIns="76200" bIns="76200" numCol="1" spcCol="38100">
            <a:spAutoFit/>
          </a:bodyPr>
          <a:lstStyle/>
          <a:p>
            <a:pPr>
              <a:spcBef>
                <a:spcPts val="1000"/>
              </a:spcBef>
              <a:defRPr sz="1400" cap="all" spc="28">
                <a:solidFill>
                  <a:srgbClr val="FFFFFF"/>
                </a:solidFill>
                <a:latin typeface="+mn-lt"/>
                <a:ea typeface="+mn-ea"/>
                <a:cs typeface="+mn-cs"/>
                <a:sym typeface="Rockwell Bold"/>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 flowing columns alt">
    <p:spTree>
      <p:nvGrpSpPr>
        <p:cNvPr id="1" name=""/>
        <p:cNvGrpSpPr/>
        <p:nvPr/>
      </p:nvGrpSpPr>
      <p:grpSpPr>
        <a:xfrm>
          <a:off x="0" y="0"/>
          <a:ext cx="0" cy="0"/>
          <a:chOff x="0" y="0"/>
          <a:chExt cx="0" cy="0"/>
        </a:xfrm>
      </p:grpSpPr>
      <p:sp>
        <p:nvSpPr>
          <p:cNvPr id="324" name="Body Level One…"/>
          <p:cNvSpPr txBox="1">
            <a:spLocks noGrp="1"/>
          </p:cNvSpPr>
          <p:nvPr>
            <p:ph type="body" idx="1"/>
          </p:nvPr>
        </p:nvSpPr>
        <p:spPr>
          <a:xfrm>
            <a:off x="2367160" y="1262486"/>
            <a:ext cx="9528325" cy="5412676"/>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25" name="Stripes-placeholder.png"/>
          <p:cNvSpPr>
            <a:spLocks noGrp="1"/>
          </p:cNvSpPr>
          <p:nvPr>
            <p:ph type="pic" idx="21"/>
          </p:nvPr>
        </p:nvSpPr>
        <p:spPr>
          <a:xfrm>
            <a:off x="-3323085" y="304800"/>
            <a:ext cx="13004801" cy="9753600"/>
          </a:xfrm>
          <a:prstGeom prst="rect">
            <a:avLst/>
          </a:prstGeom>
        </p:spPr>
        <p:txBody>
          <a:bodyPr lIns="91439" tIns="45719" rIns="91439" bIns="45719" numCol="1" spcCol="38100"/>
          <a:lstStyle/>
          <a:p>
            <a:endParaRPr/>
          </a:p>
        </p:txBody>
      </p:sp>
      <p:sp>
        <p:nvSpPr>
          <p:cNvPr id="326"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text - separate columns copy">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2391965" y="315217"/>
            <a:ext cx="9525051" cy="1092201"/>
          </a:xfrm>
          <a:prstGeom prst="rect">
            <a:avLst/>
          </a:prstGeom>
        </p:spPr>
        <p:txBody>
          <a:bodyPr/>
          <a:lstStyle/>
          <a:p>
            <a:r>
              <a:t>Title Text</a:t>
            </a:r>
          </a:p>
        </p:txBody>
      </p:sp>
      <p:sp>
        <p:nvSpPr>
          <p:cNvPr id="335" name="Double click to edit text"/>
          <p:cNvSpPr txBox="1">
            <a:spLocks noGrp="1"/>
          </p:cNvSpPr>
          <p:nvPr>
            <p:ph type="body" sz="quarter" idx="21"/>
          </p:nvPr>
        </p:nvSpPr>
        <p:spPr>
          <a:xfrm>
            <a:off x="2391965" y="1925389"/>
            <a:ext cx="2962933" cy="241301"/>
          </a:xfrm>
          <a:prstGeom prst="rect">
            <a:avLst/>
          </a:prstGeom>
        </p:spPr>
        <p:txBody>
          <a:bodyPr numCol="1" spcCol="38100">
            <a:spAutoFit/>
          </a:bodyPr>
          <a:lstStyle/>
          <a:p>
            <a:r>
              <a:t>Double click to edit text</a:t>
            </a:r>
          </a:p>
        </p:txBody>
      </p:sp>
      <p:sp>
        <p:nvSpPr>
          <p:cNvPr id="336" name="Double click to edit text"/>
          <p:cNvSpPr txBox="1">
            <a:spLocks noGrp="1"/>
          </p:cNvSpPr>
          <p:nvPr>
            <p:ph type="body" sz="quarter" idx="22"/>
          </p:nvPr>
        </p:nvSpPr>
        <p:spPr>
          <a:xfrm>
            <a:off x="8948427" y="1925389"/>
            <a:ext cx="2962933" cy="241301"/>
          </a:xfrm>
          <a:prstGeom prst="rect">
            <a:avLst/>
          </a:prstGeom>
        </p:spPr>
        <p:txBody>
          <a:bodyPr numCol="1" spcCol="38100">
            <a:spAutoFit/>
          </a:bodyPr>
          <a:lstStyle/>
          <a:p>
            <a:r>
              <a:t>Double click to edit text</a:t>
            </a:r>
          </a:p>
        </p:txBody>
      </p:sp>
      <p:sp>
        <p:nvSpPr>
          <p:cNvPr id="337" name="Double click to edit text"/>
          <p:cNvSpPr txBox="1">
            <a:spLocks noGrp="1"/>
          </p:cNvSpPr>
          <p:nvPr>
            <p:ph type="body" sz="quarter" idx="23"/>
          </p:nvPr>
        </p:nvSpPr>
        <p:spPr>
          <a:xfrm>
            <a:off x="5670196" y="1925389"/>
            <a:ext cx="2962933" cy="241301"/>
          </a:xfrm>
          <a:prstGeom prst="rect">
            <a:avLst/>
          </a:prstGeom>
        </p:spPr>
        <p:txBody>
          <a:bodyPr numCol="1" spcCol="38100">
            <a:spAutoFit/>
          </a:bodyPr>
          <a:lstStyle/>
          <a:p>
            <a:r>
              <a:t>Double click to edit text</a:t>
            </a:r>
          </a:p>
        </p:txBody>
      </p:sp>
      <p:sp>
        <p:nvSpPr>
          <p:cNvPr id="338" name="Stripes-placeholder.png"/>
          <p:cNvSpPr>
            <a:spLocks noGrp="1"/>
          </p:cNvSpPr>
          <p:nvPr>
            <p:ph type="pic" idx="24"/>
          </p:nvPr>
        </p:nvSpPr>
        <p:spPr>
          <a:xfrm>
            <a:off x="-3323085" y="304800"/>
            <a:ext cx="13004801" cy="9753601"/>
          </a:xfrm>
          <a:prstGeom prst="rect">
            <a:avLst/>
          </a:prstGeom>
        </p:spPr>
        <p:txBody>
          <a:bodyPr lIns="91439" tIns="45719" rIns="91439" bIns="45719" numCol="1" spcCol="38100"/>
          <a:lstStyle/>
          <a:p>
            <a:endParaRP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ext - separate columns alt">
    <p:spTree>
      <p:nvGrpSpPr>
        <p:cNvPr id="1" name=""/>
        <p:cNvGrpSpPr/>
        <p:nvPr/>
      </p:nvGrpSpPr>
      <p:grpSpPr>
        <a:xfrm>
          <a:off x="0" y="0"/>
          <a:ext cx="0" cy="0"/>
          <a:chOff x="0" y="0"/>
          <a:chExt cx="0" cy="0"/>
        </a:xfrm>
      </p:grpSpPr>
      <p:sp>
        <p:nvSpPr>
          <p:cNvPr id="346" name="Double click to edit text"/>
          <p:cNvSpPr txBox="1">
            <a:spLocks noGrp="1"/>
          </p:cNvSpPr>
          <p:nvPr>
            <p:ph type="body" sz="quarter" idx="21"/>
          </p:nvPr>
        </p:nvSpPr>
        <p:spPr>
          <a:xfrm>
            <a:off x="2391965" y="1257300"/>
            <a:ext cx="2962933" cy="241300"/>
          </a:xfrm>
          <a:prstGeom prst="rect">
            <a:avLst/>
          </a:prstGeom>
        </p:spPr>
        <p:txBody>
          <a:bodyPr numCol="1" spcCol="38100">
            <a:spAutoFit/>
          </a:bodyPr>
          <a:lstStyle/>
          <a:p>
            <a:r>
              <a:t>Double click to edit text</a:t>
            </a:r>
          </a:p>
        </p:txBody>
      </p:sp>
      <p:sp>
        <p:nvSpPr>
          <p:cNvPr id="347" name="Stripes-placeholder.png"/>
          <p:cNvSpPr>
            <a:spLocks noGrp="1"/>
          </p:cNvSpPr>
          <p:nvPr>
            <p:ph type="pic" idx="22"/>
          </p:nvPr>
        </p:nvSpPr>
        <p:spPr>
          <a:xfrm>
            <a:off x="-3323085" y="304800"/>
            <a:ext cx="13004801" cy="9753600"/>
          </a:xfrm>
          <a:prstGeom prst="rect">
            <a:avLst/>
          </a:prstGeom>
        </p:spPr>
        <p:txBody>
          <a:bodyPr lIns="91439" tIns="45719" rIns="91439" bIns="45719" numCol="1" spcCol="38100"/>
          <a:lstStyle/>
          <a:p>
            <a:endParaRPr/>
          </a:p>
        </p:txBody>
      </p:sp>
      <p:sp>
        <p:nvSpPr>
          <p:cNvPr id="348" name="Double click to edit text"/>
          <p:cNvSpPr txBox="1">
            <a:spLocks noGrp="1"/>
          </p:cNvSpPr>
          <p:nvPr>
            <p:ph type="body" sz="quarter" idx="23"/>
          </p:nvPr>
        </p:nvSpPr>
        <p:spPr>
          <a:xfrm>
            <a:off x="8948427" y="1257300"/>
            <a:ext cx="2962933" cy="241300"/>
          </a:xfrm>
          <a:prstGeom prst="rect">
            <a:avLst/>
          </a:prstGeom>
        </p:spPr>
        <p:txBody>
          <a:bodyPr numCol="1" spcCol="38100">
            <a:spAutoFit/>
          </a:bodyPr>
          <a:lstStyle/>
          <a:p>
            <a:r>
              <a:t>Double click to edit text</a:t>
            </a:r>
          </a:p>
        </p:txBody>
      </p:sp>
      <p:sp>
        <p:nvSpPr>
          <p:cNvPr id="349" name="Double click to edit text"/>
          <p:cNvSpPr txBox="1">
            <a:spLocks noGrp="1"/>
          </p:cNvSpPr>
          <p:nvPr>
            <p:ph type="body" sz="quarter" idx="24"/>
          </p:nvPr>
        </p:nvSpPr>
        <p:spPr>
          <a:xfrm>
            <a:off x="5670196" y="1257300"/>
            <a:ext cx="2962933" cy="241300"/>
          </a:xfrm>
          <a:prstGeom prst="rect">
            <a:avLst/>
          </a:prstGeom>
        </p:spPr>
        <p:txBody>
          <a:bodyPr numCol="1" spcCol="38100">
            <a:spAutoFit/>
          </a:bodyPr>
          <a:lstStyle/>
          <a:p>
            <a:r>
              <a:t>Double click to edit text</a:t>
            </a:r>
          </a:p>
        </p:txBody>
      </p:sp>
      <p:sp>
        <p:nvSpPr>
          <p:cNvPr id="350" name="Previous section title"/>
          <p:cNvSpPr>
            <a:spLocks noGrp="1"/>
          </p:cNvSpPr>
          <p:nvPr>
            <p:ph type="body" sz="quarter" idx="25"/>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Rubrics">
    <p:spTree>
      <p:nvGrpSpPr>
        <p:cNvPr id="1" name=""/>
        <p:cNvGrpSpPr/>
        <p:nvPr/>
      </p:nvGrpSpPr>
      <p:grpSpPr>
        <a:xfrm>
          <a:off x="0" y="0"/>
          <a:ext cx="0" cy="0"/>
          <a:chOff x="0" y="0"/>
          <a:chExt cx="0" cy="0"/>
        </a:xfrm>
      </p:grpSpPr>
      <p:sp>
        <p:nvSpPr>
          <p:cNvPr id="358" name="Title Text"/>
          <p:cNvSpPr txBox="1">
            <a:spLocks noGrp="1"/>
          </p:cNvSpPr>
          <p:nvPr>
            <p:ph type="title"/>
          </p:nvPr>
        </p:nvSpPr>
        <p:spPr>
          <a:xfrm>
            <a:off x="1760190" y="315217"/>
            <a:ext cx="10156826" cy="1092201"/>
          </a:xfrm>
          <a:prstGeom prst="rect">
            <a:avLst/>
          </a:prstGeom>
        </p:spPr>
        <p:txBody>
          <a:bodyPr/>
          <a:lstStyle/>
          <a:p>
            <a:r>
              <a:t>Title Text</a:t>
            </a:r>
          </a:p>
        </p:txBody>
      </p:sp>
      <p:sp>
        <p:nvSpPr>
          <p:cNvPr id="359" name="Double click to edit text"/>
          <p:cNvSpPr txBox="1">
            <a:spLocks noGrp="1"/>
          </p:cNvSpPr>
          <p:nvPr>
            <p:ph type="body" sz="quarter" idx="21"/>
          </p:nvPr>
        </p:nvSpPr>
        <p:spPr>
          <a:xfrm>
            <a:off x="1760190" y="1377950"/>
            <a:ext cx="10156826"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Double click to edit text</a:t>
            </a:r>
          </a:p>
        </p:txBody>
      </p:sp>
      <p:sp>
        <p:nvSpPr>
          <p:cNvPr id="360" name="Rectangle"/>
          <p:cNvSpPr/>
          <p:nvPr/>
        </p:nvSpPr>
        <p:spPr>
          <a:xfrm>
            <a:off x="-354013" y="-197148"/>
            <a:ext cx="1400871" cy="7252296"/>
          </a:xfrm>
          <a:prstGeom prst="rect">
            <a:avLst/>
          </a:prstGeom>
          <a:blipFill>
            <a:blip r:embed="rId2">
              <a:alphaModFix amt="34672"/>
            </a:blip>
          </a:blipFill>
          <a:ln w="12700">
            <a:miter lim="400000"/>
          </a:ln>
        </p:spPr>
        <p:txBody>
          <a:bodyPr lIns="38100" tIns="38100" rIns="38100" bIns="38100" anchor="ctr"/>
          <a:lstStyle/>
          <a:p>
            <a:pPr algn="ctr" defTabSz="584200">
              <a:lnSpc>
                <a:spcPct val="100000"/>
              </a:lnSpc>
              <a:spcBef>
                <a:spcPts val="0"/>
              </a:spcBef>
              <a:defRPr sz="1400" b="1" cap="all" spc="42">
                <a:solidFill>
                  <a:srgbClr val="ED6A00"/>
                </a:solidFill>
              </a:defRPr>
            </a:pPr>
            <a:endParaRPr/>
          </a:p>
        </p:txBody>
      </p:sp>
      <p:sp>
        <p:nvSpPr>
          <p:cNvPr id="361" name="Line"/>
          <p:cNvSpPr/>
          <p:nvPr/>
        </p:nvSpPr>
        <p:spPr>
          <a:xfrm flipV="1">
            <a:off x="1199257" y="-2703"/>
            <a:ext cx="1" cy="6863406"/>
          </a:xfrm>
          <a:prstGeom prst="line">
            <a:avLst/>
          </a:prstGeom>
          <a:ln w="101600">
            <a:solidFill>
              <a:srgbClr val="ED6A0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3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Overflow text - L">
    <p:spTree>
      <p:nvGrpSpPr>
        <p:cNvPr id="1" name=""/>
        <p:cNvGrpSpPr/>
        <p:nvPr/>
      </p:nvGrpSpPr>
      <p:grpSpPr>
        <a:xfrm>
          <a:off x="0" y="0"/>
          <a:ext cx="0" cy="0"/>
          <a:chOff x="0" y="0"/>
          <a:chExt cx="0" cy="0"/>
        </a:xfrm>
      </p:grpSpPr>
      <p:sp>
        <p:nvSpPr>
          <p:cNvPr id="369" name="Body Level One…"/>
          <p:cNvSpPr txBox="1">
            <a:spLocks noGrp="1"/>
          </p:cNvSpPr>
          <p:nvPr>
            <p:ph type="body" idx="1"/>
          </p:nvPr>
        </p:nvSpPr>
        <p:spPr>
          <a:xfrm>
            <a:off x="433040" y="1270892"/>
            <a:ext cx="7627343" cy="5404270"/>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70" name="Stripes-placeholder.png"/>
          <p:cNvSpPr>
            <a:spLocks noGrp="1"/>
          </p:cNvSpPr>
          <p:nvPr>
            <p:ph type="pic" idx="21"/>
          </p:nvPr>
        </p:nvSpPr>
        <p:spPr>
          <a:xfrm>
            <a:off x="6087764" y="304799"/>
            <a:ext cx="13004801" cy="9753601"/>
          </a:xfrm>
          <a:prstGeom prst="rect">
            <a:avLst/>
          </a:prstGeom>
        </p:spPr>
        <p:txBody>
          <a:bodyPr lIns="91439" tIns="45719" rIns="91439" bIns="45719" numCol="1" spcCol="38100"/>
          <a:lstStyle/>
          <a:p>
            <a:endParaRPr/>
          </a:p>
        </p:txBody>
      </p:sp>
      <p:sp>
        <p:nvSpPr>
          <p:cNvPr id="37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flow text - R">
    <p:spTree>
      <p:nvGrpSpPr>
        <p:cNvPr id="1" name=""/>
        <p:cNvGrpSpPr/>
        <p:nvPr/>
      </p:nvGrpSpPr>
      <p:grpSpPr>
        <a:xfrm>
          <a:off x="0" y="0"/>
          <a:ext cx="0" cy="0"/>
          <a:chOff x="0" y="0"/>
          <a:chExt cx="0" cy="0"/>
        </a:xfrm>
      </p:grpSpPr>
      <p:sp>
        <p:nvSpPr>
          <p:cNvPr id="379" name="Body Level One…"/>
          <p:cNvSpPr txBox="1">
            <a:spLocks noGrp="1"/>
          </p:cNvSpPr>
          <p:nvPr>
            <p:ph type="body" idx="1"/>
          </p:nvPr>
        </p:nvSpPr>
        <p:spPr>
          <a:xfrm>
            <a:off x="4280148" y="1267023"/>
            <a:ext cx="7627343" cy="5408139"/>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80"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38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Overflow 1/2 text  - L">
    <p:spTree>
      <p:nvGrpSpPr>
        <p:cNvPr id="1" name=""/>
        <p:cNvGrpSpPr/>
        <p:nvPr/>
      </p:nvGrpSpPr>
      <p:grpSpPr>
        <a:xfrm>
          <a:off x="0" y="0"/>
          <a:ext cx="0" cy="0"/>
          <a:chOff x="0" y="0"/>
          <a:chExt cx="0" cy="0"/>
        </a:xfrm>
      </p:grpSpPr>
      <p:sp>
        <p:nvSpPr>
          <p:cNvPr id="389"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sp>
        <p:nvSpPr>
          <p:cNvPr id="390" name="Stripes-placeholder.png"/>
          <p:cNvSpPr>
            <a:spLocks noGrp="1"/>
          </p:cNvSpPr>
          <p:nvPr>
            <p:ph type="pic" idx="21"/>
          </p:nvPr>
        </p:nvSpPr>
        <p:spPr>
          <a:xfrm>
            <a:off x="4960564" y="304700"/>
            <a:ext cx="13004801" cy="9753601"/>
          </a:xfrm>
          <a:prstGeom prst="rect">
            <a:avLst/>
          </a:prstGeom>
        </p:spPr>
        <p:txBody>
          <a:bodyPr lIns="91439" tIns="45719" rIns="91439" bIns="45719" numCol="1" spcCol="38100"/>
          <a:lstStyle/>
          <a:p>
            <a:endParaRPr/>
          </a:p>
        </p:txBody>
      </p:sp>
      <p:sp>
        <p:nvSpPr>
          <p:cNvPr id="39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Overflow 1/2 text  - R">
    <p:spTree>
      <p:nvGrpSpPr>
        <p:cNvPr id="1" name=""/>
        <p:cNvGrpSpPr/>
        <p:nvPr/>
      </p:nvGrpSpPr>
      <p:grpSpPr>
        <a:xfrm>
          <a:off x="0" y="0"/>
          <a:ext cx="0" cy="0"/>
          <a:chOff x="0" y="0"/>
          <a:chExt cx="0" cy="0"/>
        </a:xfrm>
      </p:grpSpPr>
      <p:sp>
        <p:nvSpPr>
          <p:cNvPr id="399"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sp>
        <p:nvSpPr>
          <p:cNvPr id="400" name="Stripes-placeholder.png"/>
          <p:cNvSpPr>
            <a:spLocks noGrp="1"/>
          </p:cNvSpPr>
          <p:nvPr>
            <p:ph type="pic" idx="21"/>
          </p:nvPr>
        </p:nvSpPr>
        <p:spPr>
          <a:xfrm>
            <a:off x="-1232521" y="298450"/>
            <a:ext cx="13004801" cy="9753600"/>
          </a:xfrm>
          <a:prstGeom prst="rect">
            <a:avLst/>
          </a:prstGeom>
        </p:spPr>
        <p:txBody>
          <a:bodyPr lIns="91439" tIns="45719" rIns="91439" bIns="45719" numCol="1" spcCol="38100"/>
          <a:lstStyle/>
          <a:p>
            <a:endParaRPr/>
          </a:p>
        </p:txBody>
      </p:sp>
      <p:sp>
        <p:nvSpPr>
          <p:cNvPr id="40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Overflow - Image banner">
    <p:spTree>
      <p:nvGrpSpPr>
        <p:cNvPr id="1" name=""/>
        <p:cNvGrpSpPr/>
        <p:nvPr/>
      </p:nvGrpSpPr>
      <p:grpSpPr>
        <a:xfrm>
          <a:off x="0" y="0"/>
          <a:ext cx="0" cy="0"/>
          <a:chOff x="0" y="0"/>
          <a:chExt cx="0" cy="0"/>
        </a:xfrm>
      </p:grpSpPr>
      <p:sp>
        <p:nvSpPr>
          <p:cNvPr id="409" name="Body Level One…"/>
          <p:cNvSpPr txBox="1">
            <a:spLocks noGrp="1"/>
          </p:cNvSpPr>
          <p:nvPr>
            <p:ph type="body" sz="half" idx="1"/>
          </p:nvPr>
        </p:nvSpPr>
        <p:spPr>
          <a:xfrm>
            <a:off x="439489" y="3409386"/>
            <a:ext cx="11474947" cy="2892989"/>
          </a:xfrm>
          <a:prstGeom prst="rect">
            <a:avLst/>
          </a:prstGeom>
        </p:spPr>
        <p:txBody>
          <a:bodyPr spcCol="279400"/>
          <a:lstStyle/>
          <a:p>
            <a:r>
              <a:t>Body Level One</a:t>
            </a:r>
          </a:p>
          <a:p>
            <a:pPr lvl="1"/>
            <a:r>
              <a:t>Body Level Two</a:t>
            </a:r>
          </a:p>
          <a:p>
            <a:pPr lvl="2"/>
            <a:r>
              <a:t>Body Level Three</a:t>
            </a:r>
          </a:p>
          <a:p>
            <a:pPr lvl="3"/>
            <a:r>
              <a:t>Body Level Four</a:t>
            </a:r>
          </a:p>
          <a:p>
            <a:pPr lvl="4"/>
            <a:r>
              <a:t>Body Level Five</a:t>
            </a:r>
          </a:p>
        </p:txBody>
      </p:sp>
      <p:sp>
        <p:nvSpPr>
          <p:cNvPr id="410" name="Stripes-placeholder.png"/>
          <p:cNvSpPr>
            <a:spLocks noGrp="1"/>
          </p:cNvSpPr>
          <p:nvPr>
            <p:ph type="pic" idx="21"/>
          </p:nvPr>
        </p:nvSpPr>
        <p:spPr>
          <a:xfrm>
            <a:off x="-1" y="-2953120"/>
            <a:ext cx="13004801" cy="9753601"/>
          </a:xfrm>
          <a:prstGeom prst="rect">
            <a:avLst/>
          </a:prstGeom>
        </p:spPr>
        <p:txBody>
          <a:bodyPr lIns="91439" tIns="45719" rIns="91439" bIns="45719" numCol="1" spcCol="38100"/>
          <a:lstStyle/>
          <a:p>
            <a:endParaRPr/>
          </a:p>
        </p:txBody>
      </p:sp>
      <p:sp>
        <p:nvSpPr>
          <p:cNvPr id="41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Image banner - multiple">
    <p:spTree>
      <p:nvGrpSpPr>
        <p:cNvPr id="1" name=""/>
        <p:cNvGrpSpPr/>
        <p:nvPr/>
      </p:nvGrpSpPr>
      <p:grpSpPr>
        <a:xfrm>
          <a:off x="0" y="0"/>
          <a:ext cx="0" cy="0"/>
          <a:chOff x="0" y="0"/>
          <a:chExt cx="0" cy="0"/>
        </a:xfrm>
      </p:grpSpPr>
      <p:sp>
        <p:nvSpPr>
          <p:cNvPr id="419" name="Body Level One…"/>
          <p:cNvSpPr txBox="1">
            <a:spLocks noGrp="1"/>
          </p:cNvSpPr>
          <p:nvPr>
            <p:ph type="body" sz="half" idx="1"/>
          </p:nvPr>
        </p:nvSpPr>
        <p:spPr>
          <a:xfrm>
            <a:off x="440034" y="3409386"/>
            <a:ext cx="11473857" cy="2892989"/>
          </a:xfrm>
          <a:prstGeom prst="rect">
            <a:avLst/>
          </a:prstGeom>
        </p:spPr>
        <p:txBody>
          <a:bodyPr numCol="2" spcCol="280642"/>
          <a:lstStyle/>
          <a:p>
            <a:r>
              <a:t>Body Level One</a:t>
            </a:r>
          </a:p>
          <a:p>
            <a:pPr lvl="1"/>
            <a:r>
              <a:t>Body Level Two</a:t>
            </a:r>
          </a:p>
          <a:p>
            <a:pPr lvl="2"/>
            <a:r>
              <a:t>Body Level Three</a:t>
            </a:r>
          </a:p>
          <a:p>
            <a:pPr lvl="3"/>
            <a:r>
              <a:t>Body Level Four</a:t>
            </a:r>
          </a:p>
          <a:p>
            <a:pPr lvl="4"/>
            <a:r>
              <a:t>Body Level Five</a:t>
            </a:r>
          </a:p>
        </p:txBody>
      </p:sp>
      <p:sp>
        <p:nvSpPr>
          <p:cNvPr id="420" name="Stripes-placeholder.png"/>
          <p:cNvSpPr>
            <a:spLocks noGrp="1"/>
          </p:cNvSpPr>
          <p:nvPr>
            <p:ph type="pic" idx="21"/>
          </p:nvPr>
        </p:nvSpPr>
        <p:spPr>
          <a:xfrm>
            <a:off x="0" y="160755"/>
            <a:ext cx="13004800" cy="9753601"/>
          </a:xfrm>
          <a:prstGeom prst="rect">
            <a:avLst/>
          </a:prstGeom>
        </p:spPr>
        <p:txBody>
          <a:bodyPr lIns="91439" tIns="45719" rIns="91439" bIns="45719" numCol="1" spcCol="38100"/>
          <a:lstStyle/>
          <a:p>
            <a:endParaRPr/>
          </a:p>
        </p:txBody>
      </p:sp>
      <p:sp>
        <p:nvSpPr>
          <p:cNvPr id="421" name="Stripes-placeholder.png"/>
          <p:cNvSpPr>
            <a:spLocks noGrp="1"/>
          </p:cNvSpPr>
          <p:nvPr>
            <p:ph type="pic" idx="22"/>
          </p:nvPr>
        </p:nvSpPr>
        <p:spPr>
          <a:xfrm>
            <a:off x="4139207" y="151230"/>
            <a:ext cx="13004801" cy="9753601"/>
          </a:xfrm>
          <a:prstGeom prst="rect">
            <a:avLst/>
          </a:prstGeom>
        </p:spPr>
        <p:txBody>
          <a:bodyPr lIns="91439" tIns="45719" rIns="91439" bIns="45719" numCol="1" spcCol="38100"/>
          <a:lstStyle/>
          <a:p>
            <a:endParaRPr/>
          </a:p>
        </p:txBody>
      </p:sp>
      <p:sp>
        <p:nvSpPr>
          <p:cNvPr id="422" name="Stripes-placeholder.png"/>
          <p:cNvSpPr>
            <a:spLocks noGrp="1"/>
          </p:cNvSpPr>
          <p:nvPr>
            <p:ph type="pic" idx="23"/>
          </p:nvPr>
        </p:nvSpPr>
        <p:spPr>
          <a:xfrm>
            <a:off x="8303815" y="160755"/>
            <a:ext cx="13004801" cy="9753601"/>
          </a:xfrm>
          <a:prstGeom prst="rect">
            <a:avLst/>
          </a:prstGeom>
        </p:spPr>
        <p:txBody>
          <a:bodyPr lIns="91439" tIns="45719" rIns="91439" bIns="45719" numCol="1" spcCol="38100"/>
          <a:lstStyle/>
          <a:p>
            <a:endParaRP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kills Development">
    <p:spTree>
      <p:nvGrpSpPr>
        <p:cNvPr id="1" name=""/>
        <p:cNvGrpSpPr/>
        <p:nvPr/>
      </p:nvGrpSpPr>
      <p:grpSpPr>
        <a:xfrm>
          <a:off x="0" y="0"/>
          <a:ext cx="0" cy="0"/>
          <a:chOff x="0" y="0"/>
          <a:chExt cx="0" cy="0"/>
        </a:xfrm>
      </p:grpSpPr>
      <p:sp>
        <p:nvSpPr>
          <p:cNvPr id="43" name="Body Level One…"/>
          <p:cNvSpPr txBox="1">
            <a:spLocks noGrp="1"/>
          </p:cNvSpPr>
          <p:nvPr>
            <p:ph type="body" sz="quarter" idx="1"/>
          </p:nvPr>
        </p:nvSpPr>
        <p:spPr>
          <a:xfrm>
            <a:off x="8966993" y="2161482"/>
            <a:ext cx="2880123" cy="4288333"/>
          </a:xfrm>
          <a:prstGeom prst="rect">
            <a:avLst/>
          </a:prstGeom>
          <a:ln w="9525">
            <a:solidFill>
              <a:srgbClr val="ED6A00"/>
            </a:solidFill>
          </a:ln>
        </p:spPr>
        <p:txBody>
          <a:bodyPr lIns="152400" tIns="152400" rIns="152400" bIns="152400" numCol="1" spcCol="38100"/>
          <a:lstStyle>
            <a:lvl1pPr>
              <a:defRPr sz="900"/>
            </a:lvl1pPr>
            <a:lvl2pPr indent="0">
              <a:defRPr sz="900"/>
            </a:lvl2pPr>
            <a:lvl3pPr indent="0">
              <a:defRPr sz="900"/>
            </a:lvl3pPr>
            <a:lvl4pPr indent="0">
              <a:defRPr sz="900"/>
            </a:lvl4pPr>
            <a:lvl5pPr indent="0">
              <a:defRPr sz="900"/>
            </a:lvl5pPr>
          </a:lstStyle>
          <a:p>
            <a:r>
              <a:t>Body Level One</a:t>
            </a:r>
          </a:p>
          <a:p>
            <a:pPr lvl="1"/>
            <a:r>
              <a:t>Body Level Two</a:t>
            </a:r>
          </a:p>
          <a:p>
            <a:pPr lvl="2"/>
            <a:r>
              <a:t>Body Level Three</a:t>
            </a:r>
          </a:p>
          <a:p>
            <a:pPr lvl="3"/>
            <a:r>
              <a:t>Body Level Four</a:t>
            </a:r>
          </a:p>
          <a:p>
            <a:pPr lvl="4"/>
            <a:r>
              <a:t>Body Level Five</a:t>
            </a:r>
          </a:p>
        </p:txBody>
      </p:sp>
      <p:sp>
        <p:nvSpPr>
          <p:cNvPr id="44"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45" name="Inspiratio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Inspiration</a:t>
            </a:r>
          </a:p>
        </p:txBody>
      </p:sp>
      <p:sp>
        <p:nvSpPr>
          <p:cNvPr id="46" name="Skills Development"/>
          <p:cNvSpPr txBox="1">
            <a:spLocks noGrp="1"/>
          </p:cNvSpPr>
          <p:nvPr>
            <p:ph type="body" sz="quarter" idx="22"/>
          </p:nvPr>
        </p:nvSpPr>
        <p:spPr>
          <a:xfrm>
            <a:off x="434503" y="1377950"/>
            <a:ext cx="816662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47" name="Academics"/>
          <p:cNvSpPr txBox="1"/>
          <p:nvPr/>
        </p:nvSpPr>
        <p:spPr>
          <a:xfrm>
            <a:off x="531652"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48" name="Career"/>
          <p:cNvSpPr txBox="1"/>
          <p:nvPr/>
        </p:nvSpPr>
        <p:spPr>
          <a:xfrm>
            <a:off x="3240734"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49" name="Portfolio"/>
          <p:cNvSpPr txBox="1"/>
          <p:nvPr/>
        </p:nvSpPr>
        <p:spPr>
          <a:xfrm>
            <a:off x="5962097"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50"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1" name="Line"/>
          <p:cNvSpPr/>
          <p:nvPr/>
        </p:nvSpPr>
        <p:spPr>
          <a:xfrm>
            <a:off x="428899" y="2009775"/>
            <a:ext cx="8165551"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2" name="Line"/>
          <p:cNvSpPr/>
          <p:nvPr/>
        </p:nvSpPr>
        <p:spPr>
          <a:xfrm flipV="1">
            <a:off x="3170211"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3" name="Line"/>
          <p:cNvSpPr/>
          <p:nvPr/>
        </p:nvSpPr>
        <p:spPr>
          <a:xfrm flipV="1">
            <a:off x="585631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4" name="Line"/>
          <p:cNvSpPr/>
          <p:nvPr/>
        </p:nvSpPr>
        <p:spPr>
          <a:xfrm flipV="1">
            <a:off x="8609762"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5" name="Double-click to edit text"/>
          <p:cNvSpPr txBox="1">
            <a:spLocks noGrp="1"/>
          </p:cNvSpPr>
          <p:nvPr>
            <p:ph type="body" sz="quarter" idx="23"/>
          </p:nvPr>
        </p:nvSpPr>
        <p:spPr>
          <a:xfrm>
            <a:off x="531652" y="3802807"/>
            <a:ext cx="2541882" cy="241301"/>
          </a:xfrm>
          <a:prstGeom prst="rect">
            <a:avLst/>
          </a:prstGeom>
        </p:spPr>
        <p:txBody>
          <a:bodyPr numCol="1" spcCol="38100">
            <a:spAutoFit/>
          </a:bodyPr>
          <a:lstStyle/>
          <a:p>
            <a:r>
              <a:t>Double-click to edit text</a:t>
            </a:r>
          </a:p>
        </p:txBody>
      </p:sp>
      <p:sp>
        <p:nvSpPr>
          <p:cNvPr id="56" name="Double-click to edit text"/>
          <p:cNvSpPr txBox="1">
            <a:spLocks noGrp="1"/>
          </p:cNvSpPr>
          <p:nvPr>
            <p:ph type="body" sz="quarter" idx="24"/>
          </p:nvPr>
        </p:nvSpPr>
        <p:spPr>
          <a:xfrm>
            <a:off x="3240734" y="3802807"/>
            <a:ext cx="2541882" cy="241301"/>
          </a:xfrm>
          <a:prstGeom prst="rect">
            <a:avLst/>
          </a:prstGeom>
        </p:spPr>
        <p:txBody>
          <a:bodyPr numCol="1" spcCol="38100">
            <a:spAutoFit/>
          </a:bodyPr>
          <a:lstStyle/>
          <a:p>
            <a:r>
              <a:t>Double-click to edit text</a:t>
            </a:r>
          </a:p>
        </p:txBody>
      </p:sp>
      <p:sp>
        <p:nvSpPr>
          <p:cNvPr id="57" name="Double-click to edit text"/>
          <p:cNvSpPr txBox="1">
            <a:spLocks noGrp="1"/>
          </p:cNvSpPr>
          <p:nvPr>
            <p:ph type="body" sz="quarter" idx="25"/>
          </p:nvPr>
        </p:nvSpPr>
        <p:spPr>
          <a:xfrm>
            <a:off x="5962097" y="3802807"/>
            <a:ext cx="2541882" cy="241301"/>
          </a:xfrm>
          <a:prstGeom prst="rect">
            <a:avLst/>
          </a:prstGeom>
        </p:spPr>
        <p:txBody>
          <a:bodyPr numCol="1" spcCol="38100">
            <a:spAutoFit/>
          </a:bodyPr>
          <a:lstStyle/>
          <a:p>
            <a:r>
              <a:t>Double-click to edit text</a:t>
            </a:r>
          </a:p>
        </p:txBody>
      </p:sp>
      <p:pic>
        <p:nvPicPr>
          <p:cNvPr id="58" name="_syllabus_academic_alt2.png" descr="_syllabus_academic_alt2.png"/>
          <p:cNvPicPr>
            <a:picLocks noChangeAspect="1"/>
          </p:cNvPicPr>
          <p:nvPr/>
        </p:nvPicPr>
        <p:blipFill>
          <a:blip r:embed="rId2"/>
          <a:stretch>
            <a:fillRect/>
          </a:stretch>
        </p:blipFill>
        <p:spPr>
          <a:xfrm>
            <a:off x="1199764" y="2173287"/>
            <a:ext cx="1205659" cy="1205658"/>
          </a:xfrm>
          <a:prstGeom prst="rect">
            <a:avLst/>
          </a:prstGeom>
          <a:ln w="3175">
            <a:miter lim="400000"/>
          </a:ln>
        </p:spPr>
      </p:pic>
      <p:pic>
        <p:nvPicPr>
          <p:cNvPr id="59" name="syllabusREV_portfolio_alt2 copy.png" descr="syllabusREV_portfolio_alt2 copy.png"/>
          <p:cNvPicPr>
            <a:picLocks noChangeAspect="1"/>
          </p:cNvPicPr>
          <p:nvPr/>
        </p:nvPicPr>
        <p:blipFill>
          <a:blip r:embed="rId3"/>
          <a:stretch>
            <a:fillRect/>
          </a:stretch>
        </p:blipFill>
        <p:spPr>
          <a:xfrm>
            <a:off x="6632751" y="2175830"/>
            <a:ext cx="1200573" cy="1200573"/>
          </a:xfrm>
          <a:prstGeom prst="rect">
            <a:avLst/>
          </a:prstGeom>
          <a:ln w="3175">
            <a:miter lim="400000"/>
          </a:ln>
        </p:spPr>
      </p:pic>
      <p:pic>
        <p:nvPicPr>
          <p:cNvPr id="60" name="_syllabusicons_career_alt.png" descr="_syllabusicons_career_alt.png"/>
          <p:cNvPicPr>
            <a:picLocks noChangeAspect="1"/>
          </p:cNvPicPr>
          <p:nvPr/>
        </p:nvPicPr>
        <p:blipFill>
          <a:blip r:embed="rId4"/>
          <a:stretch>
            <a:fillRect/>
          </a:stretch>
        </p:blipFill>
        <p:spPr>
          <a:xfrm>
            <a:off x="3914987" y="2173287"/>
            <a:ext cx="1205658" cy="1205658"/>
          </a:xfrm>
          <a:prstGeom prst="rect">
            <a:avLst/>
          </a:prstGeom>
          <a:ln w="3175">
            <a:miter lim="400000"/>
          </a:ln>
        </p:spPr>
      </p:pic>
      <p:pic>
        <p:nvPicPr>
          <p:cNvPr id="61" name="Stripes-placeholder.png" descr="Stripes-placeholder.png"/>
          <p:cNvPicPr>
            <a:picLocks noChangeAspect="1"/>
          </p:cNvPicPr>
          <p:nvPr/>
        </p:nvPicPr>
        <p:blipFill>
          <a:blip r:embed="rId5"/>
          <a:srcRect t="2271" r="77781" b="87526"/>
          <a:stretch>
            <a:fillRect/>
          </a:stretch>
        </p:blipFill>
        <p:spPr>
          <a:xfrm>
            <a:off x="8962231" y="1011610"/>
            <a:ext cx="2889538" cy="995086"/>
          </a:xfrm>
          <a:prstGeom prst="rect">
            <a:avLst/>
          </a:prstGeom>
          <a:ln w="3175">
            <a:miter lim="400000"/>
          </a:ln>
        </p:spPr>
      </p:pic>
      <p:sp>
        <p:nvSpPr>
          <p:cNvPr id="62" name="Learn more">
            <a:hlinkClick r:id="rId6"/>
          </p:cNvPr>
          <p:cNvSpPr>
            <a:spLocks noGrp="1"/>
          </p:cNvSpPr>
          <p:nvPr>
            <p:ph type="body" sz="quarter" idx="26"/>
          </p:nvPr>
        </p:nvSpPr>
        <p:spPr>
          <a:xfrm>
            <a:off x="9090917" y="5635252"/>
            <a:ext cx="2632275" cy="695277"/>
          </a:xfrm>
          <a:prstGeom prst="rect">
            <a:avLst/>
          </a:prstGeom>
          <a:solidFill>
            <a:srgbClr val="ED6A00"/>
          </a:solidFill>
          <a:ln w="12700"/>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Learn more</a:t>
            </a:r>
          </a:p>
        </p:txBody>
      </p:sp>
      <p:sp>
        <p:nvSpPr>
          <p:cNvPr id="63" name="Double click to edit…"/>
          <p:cNvSpPr>
            <a:spLocks noGrp="1"/>
          </p:cNvSpPr>
          <p:nvPr>
            <p:ph type="body" sz="quarter" idx="27"/>
          </p:nvPr>
        </p:nvSpPr>
        <p:spPr>
          <a:xfrm>
            <a:off x="8962231" y="1384348"/>
            <a:ext cx="2889648" cy="669877"/>
          </a:xfrm>
          <a:prstGeom prst="rect">
            <a:avLst/>
          </a:prstGeom>
          <a:solidFill>
            <a:srgbClr val="000000">
              <a:alpha val="75000"/>
            </a:srgbClr>
          </a:solidFill>
          <a:ln w="12700"/>
        </p:spPr>
        <p:txBody>
          <a:bodyPr lIns="152400" tIns="152400" rIns="152400" bIns="152400" numCol="1" spcCol="38100" anchor="b"/>
          <a:lstStyle/>
          <a:p>
            <a:pPr>
              <a:lnSpc>
                <a:spcPct val="75000"/>
              </a:lnSpc>
              <a:spcBef>
                <a:spcPts val="0"/>
              </a:spcBef>
              <a:defRPr sz="1500" cap="all" spc="0">
                <a:solidFill>
                  <a:srgbClr val="FFFFFF"/>
                </a:solidFill>
                <a:latin typeface="+mn-lt"/>
                <a:ea typeface="+mn-ea"/>
                <a:cs typeface="+mn-cs"/>
                <a:sym typeface="Rockwell Bold"/>
              </a:defRPr>
            </a:pPr>
            <a:r>
              <a:t>Double click to edit</a:t>
            </a:r>
          </a:p>
          <a:p>
            <a:pPr>
              <a:lnSpc>
                <a:spcPct val="90000"/>
              </a:lnSpc>
              <a:spcBef>
                <a:spcPts val="200"/>
              </a:spcBef>
              <a:defRPr sz="1300" b="1" cap="all">
                <a:solidFill>
                  <a:srgbClr val="FFFFFF"/>
                </a:solidFill>
              </a:defRPr>
            </a:pPr>
            <a:r>
              <a:t>Double click to edit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op text">
    <p:spTree>
      <p:nvGrpSpPr>
        <p:cNvPr id="1" name=""/>
        <p:cNvGrpSpPr/>
        <p:nvPr/>
      </p:nvGrpSpPr>
      <p:grpSpPr>
        <a:xfrm>
          <a:off x="0" y="0"/>
          <a:ext cx="0" cy="0"/>
          <a:chOff x="0" y="0"/>
          <a:chExt cx="0" cy="0"/>
        </a:xfrm>
      </p:grpSpPr>
      <p:grpSp>
        <p:nvGrpSpPr>
          <p:cNvPr id="432" name="Group"/>
          <p:cNvGrpSpPr/>
          <p:nvPr/>
        </p:nvGrpSpPr>
        <p:grpSpPr>
          <a:xfrm>
            <a:off x="0" y="304800"/>
            <a:ext cx="12350184" cy="2742462"/>
            <a:chOff x="0" y="0"/>
            <a:chExt cx="12350183" cy="2742461"/>
          </a:xfrm>
        </p:grpSpPr>
        <p:sp>
          <p:nvSpPr>
            <p:cNvPr id="430" name="Rectangle"/>
            <p:cNvSpPr/>
            <p:nvPr/>
          </p:nvSpPr>
          <p:spPr>
            <a:xfrm>
              <a:off x="0" y="0"/>
              <a:ext cx="12342395" cy="2742462"/>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431" name="Rectangle"/>
            <p:cNvSpPr/>
            <p:nvPr/>
          </p:nvSpPr>
          <p:spPr>
            <a:xfrm>
              <a:off x="0" y="0"/>
              <a:ext cx="12350184" cy="2742462"/>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grpSp>
        <p:nvGrpSpPr>
          <p:cNvPr id="435" name="Group"/>
          <p:cNvGrpSpPr/>
          <p:nvPr/>
        </p:nvGrpSpPr>
        <p:grpSpPr>
          <a:xfrm>
            <a:off x="-1" y="0"/>
            <a:ext cx="12344401" cy="209550"/>
            <a:chOff x="0" y="0"/>
            <a:chExt cx="12344400" cy="209550"/>
          </a:xfrm>
        </p:grpSpPr>
        <p:sp>
          <p:nvSpPr>
            <p:cNvPr id="43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3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36" name="Body Level One…"/>
          <p:cNvSpPr txBox="1">
            <a:spLocks noGrp="1"/>
          </p:cNvSpPr>
          <p:nvPr>
            <p:ph type="body" sz="half" idx="1"/>
          </p:nvPr>
        </p:nvSpPr>
        <p:spPr>
          <a:xfrm>
            <a:off x="440035" y="3406036"/>
            <a:ext cx="11473855" cy="2896339"/>
          </a:xfrm>
          <a:prstGeom prst="rect">
            <a:avLst/>
          </a:prstGeom>
        </p:spPr>
        <p:txBody>
          <a:bodyPr spcCol="573692"/>
          <a:lstStyle/>
          <a:p>
            <a:r>
              <a:t>Body Level One</a:t>
            </a:r>
          </a:p>
          <a:p>
            <a:pPr lvl="1"/>
            <a:r>
              <a:t>Body Level Two</a:t>
            </a:r>
          </a:p>
          <a:p>
            <a:pPr lvl="2"/>
            <a:r>
              <a:t>Body Level Three</a:t>
            </a:r>
          </a:p>
          <a:p>
            <a:pPr lvl="3"/>
            <a:r>
              <a:t>Body Level Four</a:t>
            </a:r>
          </a:p>
          <a:p>
            <a:pPr lvl="4"/>
            <a:r>
              <a:t>Body Level Five</a:t>
            </a:r>
          </a:p>
        </p:txBody>
      </p:sp>
      <p:sp>
        <p:nvSpPr>
          <p:cNvPr id="437" name="Double click to add text"/>
          <p:cNvSpPr txBox="1"/>
          <p:nvPr/>
        </p:nvSpPr>
        <p:spPr>
          <a:xfrm>
            <a:off x="435272" y="1542680"/>
            <a:ext cx="11473856" cy="2413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p>
            <a:r>
              <a:t>Double click to add text</a:t>
            </a:r>
          </a:p>
        </p:txBody>
      </p:sp>
      <p:sp>
        <p:nvSpPr>
          <p:cNvPr id="4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45"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Palette">
    <p:spTree>
      <p:nvGrpSpPr>
        <p:cNvPr id="1" name=""/>
        <p:cNvGrpSpPr/>
        <p:nvPr/>
      </p:nvGrpSpPr>
      <p:grpSpPr>
        <a:xfrm>
          <a:off x="0" y="0"/>
          <a:ext cx="0" cy="0"/>
          <a:chOff x="0" y="0"/>
          <a:chExt cx="0" cy="0"/>
        </a:xfrm>
      </p:grpSpPr>
      <p:sp>
        <p:nvSpPr>
          <p:cNvPr id="453" name="Image"/>
          <p:cNvSpPr>
            <a:spLocks noGrp="1"/>
          </p:cNvSpPr>
          <p:nvPr>
            <p:ph type="pic" sz="quarter" idx="21"/>
          </p:nvPr>
        </p:nvSpPr>
        <p:spPr>
          <a:xfrm>
            <a:off x="5451345" y="-511045"/>
            <a:ext cx="4348975" cy="2840425"/>
          </a:xfrm>
          <a:prstGeom prst="rect">
            <a:avLst/>
          </a:prstGeom>
        </p:spPr>
        <p:txBody>
          <a:bodyPr lIns="91439" tIns="45719" rIns="91439" bIns="45719" numCol="1" spcCol="38100"/>
          <a:lstStyle/>
          <a:p>
            <a:endParaRPr/>
          </a:p>
        </p:txBody>
      </p:sp>
      <p:sp>
        <p:nvSpPr>
          <p:cNvPr id="454" name="Image"/>
          <p:cNvSpPr>
            <a:spLocks noGrp="1"/>
          </p:cNvSpPr>
          <p:nvPr>
            <p:ph type="pic" sz="quarter" idx="22"/>
          </p:nvPr>
        </p:nvSpPr>
        <p:spPr>
          <a:xfrm>
            <a:off x="7207697" y="-546610"/>
            <a:ext cx="4364535" cy="2850587"/>
          </a:xfrm>
          <a:prstGeom prst="rect">
            <a:avLst/>
          </a:prstGeom>
        </p:spPr>
        <p:txBody>
          <a:bodyPr lIns="91439" tIns="45719" rIns="91439" bIns="45719" numCol="1" spcCol="38100"/>
          <a:lstStyle/>
          <a:p>
            <a:endParaRPr/>
          </a:p>
        </p:txBody>
      </p:sp>
      <p:sp>
        <p:nvSpPr>
          <p:cNvPr id="455" name="Image"/>
          <p:cNvSpPr>
            <a:spLocks noGrp="1"/>
          </p:cNvSpPr>
          <p:nvPr>
            <p:ph type="pic" sz="quarter" idx="23"/>
          </p:nvPr>
        </p:nvSpPr>
        <p:spPr>
          <a:xfrm>
            <a:off x="4389893" y="-345807"/>
            <a:ext cx="4363908" cy="2850178"/>
          </a:xfrm>
          <a:prstGeom prst="rect">
            <a:avLst/>
          </a:prstGeom>
        </p:spPr>
        <p:txBody>
          <a:bodyPr lIns="91439" tIns="45719" rIns="91439" bIns="45719" numCol="1" spcCol="38100"/>
          <a:lstStyle/>
          <a:p>
            <a:endParaRPr/>
          </a:p>
        </p:txBody>
      </p:sp>
      <p:sp>
        <p:nvSpPr>
          <p:cNvPr id="456"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57" name="SHAPE STYLES:…"/>
          <p:cNvSpPr txBox="1"/>
          <p:nvPr/>
        </p:nvSpPr>
        <p:spPr>
          <a:xfrm>
            <a:off x="361127" y="1073150"/>
            <a:ext cx="4618633" cy="47498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grpSp>
        <p:nvGrpSpPr>
          <p:cNvPr id="466" name="Group"/>
          <p:cNvGrpSpPr/>
          <p:nvPr/>
        </p:nvGrpSpPr>
        <p:grpSpPr>
          <a:xfrm>
            <a:off x="5468153" y="1939342"/>
            <a:ext cx="4618633" cy="4617617"/>
            <a:chOff x="0" y="0"/>
            <a:chExt cx="4618632" cy="4617615"/>
          </a:xfrm>
        </p:grpSpPr>
        <p:sp>
          <p:nvSpPr>
            <p:cNvPr id="458" name="1"/>
            <p:cNvSpPr/>
            <p:nvPr/>
          </p:nvSpPr>
          <p:spPr>
            <a:xfrm>
              <a:off x="0" y="0"/>
              <a:ext cx="2289382" cy="2289382"/>
            </a:xfrm>
            <a:prstGeom prst="roundRect">
              <a:avLst>
                <a:gd name="adj" fmla="val 6029"/>
              </a:avLst>
            </a:prstGeom>
            <a:solidFill>
              <a:srgbClr val="9C9E9F"/>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1</a:t>
              </a:r>
            </a:p>
          </p:txBody>
        </p:sp>
        <p:sp>
          <p:nvSpPr>
            <p:cNvPr id="459" name="2"/>
            <p:cNvSpPr/>
            <p:nvPr/>
          </p:nvSpPr>
          <p:spPr>
            <a:xfrm>
              <a:off x="2329250" y="0"/>
              <a:ext cx="2289383" cy="2289382"/>
            </a:xfrm>
            <a:prstGeom prst="roundRect">
              <a:avLst>
                <a:gd name="adj" fmla="val 5645"/>
              </a:avLst>
            </a:prstGeom>
            <a:solidFill>
              <a:srgbClr val="606062"/>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2</a:t>
              </a:r>
            </a:p>
          </p:txBody>
        </p:sp>
        <p:sp>
          <p:nvSpPr>
            <p:cNvPr id="460" name="4"/>
            <p:cNvSpPr/>
            <p:nvPr/>
          </p:nvSpPr>
          <p:spPr>
            <a:xfrm>
              <a:off x="0" y="2328233"/>
              <a:ext cx="2289382" cy="2289383"/>
            </a:xfrm>
            <a:prstGeom prst="roundRect">
              <a:avLst>
                <a:gd name="adj" fmla="val 5740"/>
              </a:avLst>
            </a:prstGeom>
            <a:solidFill>
              <a:srgbClr val="606062"/>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4</a:t>
              </a:r>
            </a:p>
          </p:txBody>
        </p:sp>
        <p:sp>
          <p:nvSpPr>
            <p:cNvPr id="461" name="3"/>
            <p:cNvSpPr/>
            <p:nvPr/>
          </p:nvSpPr>
          <p:spPr>
            <a:xfrm>
              <a:off x="2329250" y="2328233"/>
              <a:ext cx="2289383" cy="2289383"/>
            </a:xfrm>
            <a:prstGeom prst="roundRect">
              <a:avLst>
                <a:gd name="adj" fmla="val 6096"/>
              </a:avLst>
            </a:prstGeom>
            <a:solidFill>
              <a:srgbClr val="303030"/>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3</a:t>
              </a:r>
            </a:p>
          </p:txBody>
        </p:sp>
        <p:sp>
          <p:nvSpPr>
            <p:cNvPr id="462" name="Triangle"/>
            <p:cNvSpPr/>
            <p:nvPr/>
          </p:nvSpPr>
          <p:spPr>
            <a:xfrm>
              <a:off x="712568" y="2115637"/>
              <a:ext cx="850103" cy="256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3" name="Triangle"/>
            <p:cNvSpPr/>
            <p:nvPr/>
          </p:nvSpPr>
          <p:spPr>
            <a:xfrm>
              <a:off x="3048889" y="2248721"/>
              <a:ext cx="850104" cy="2574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4" name="Triangle"/>
            <p:cNvSpPr/>
            <p:nvPr/>
          </p:nvSpPr>
          <p:spPr>
            <a:xfrm rot="5400000">
              <a:off x="1816390" y="3347880"/>
              <a:ext cx="850103" cy="2500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303030"/>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5" name="Triangle"/>
            <p:cNvSpPr/>
            <p:nvPr/>
          </p:nvSpPr>
          <p:spPr>
            <a:xfrm rot="16200000">
              <a:off x="1954719" y="1017067"/>
              <a:ext cx="850104" cy="2552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9C9E9F"/>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grpSp>
      <p:sp>
        <p:nvSpPr>
          <p:cNvPr id="467" name="Square"/>
          <p:cNvSpPr>
            <a:spLocks noGrp="1"/>
          </p:cNvSpPr>
          <p:nvPr>
            <p:ph type="body" sz="quarter" idx="24"/>
          </p:nvPr>
        </p:nvSpPr>
        <p:spPr>
          <a:xfrm>
            <a:off x="10604500" y="1374591"/>
            <a:ext cx="1270000" cy="1270001"/>
          </a:xfrm>
          <a:prstGeom prst="rect">
            <a:avLst/>
          </a:prstGeom>
          <a:blipFill>
            <a:blip r:embed="rId2"/>
          </a:blipFill>
          <a:ln w="12700"/>
        </p:spPr>
        <p:txBody>
          <a:bodyPr numCol="1" spcCol="38100" anchor="ctr"/>
          <a:lstStyle/>
          <a:p>
            <a:pPr defTabSz="584200">
              <a:lnSpc>
                <a:spcPct val="100000"/>
              </a:lnSpc>
              <a:spcBef>
                <a:spcPts val="0"/>
              </a:spcBef>
              <a:defRPr sz="1400" b="1" i="1">
                <a:solidFill>
                  <a:srgbClr val="303030"/>
                </a:solidFill>
              </a:defRPr>
            </a:pPr>
            <a:endParaRPr/>
          </a:p>
        </p:txBody>
      </p:sp>
      <p:sp>
        <p:nvSpPr>
          <p:cNvPr id="468" name="Square"/>
          <p:cNvSpPr>
            <a:spLocks noGrp="1"/>
          </p:cNvSpPr>
          <p:nvPr>
            <p:ph type="body" sz="quarter" idx="25"/>
          </p:nvPr>
        </p:nvSpPr>
        <p:spPr>
          <a:xfrm>
            <a:off x="10604500" y="2796991"/>
            <a:ext cx="1270000" cy="1270001"/>
          </a:xfrm>
          <a:prstGeom prst="rect">
            <a:avLst/>
          </a:prstGeom>
          <a:blipFill>
            <a:blip r:embed="rId3"/>
          </a:blipFill>
          <a:ln w="12700"/>
        </p:spPr>
        <p:txBody>
          <a:bodyPr numCol="1" spcCol="38100" anchor="ctr"/>
          <a:lstStyle/>
          <a:p>
            <a:pPr defTabSz="584200">
              <a:lnSpc>
                <a:spcPct val="100000"/>
              </a:lnSpc>
              <a:spcBef>
                <a:spcPts val="0"/>
              </a:spcBef>
              <a:defRPr sz="1400" b="1" i="1">
                <a:solidFill>
                  <a:srgbClr val="303030"/>
                </a:solidFill>
              </a:defRPr>
            </a:pPr>
            <a:endParaRPr/>
          </a:p>
        </p:txBody>
      </p:sp>
      <p:grpSp>
        <p:nvGrpSpPr>
          <p:cNvPr id="471" name="Group"/>
          <p:cNvGrpSpPr/>
          <p:nvPr/>
        </p:nvGrpSpPr>
        <p:grpSpPr>
          <a:xfrm>
            <a:off x="-1" y="0"/>
            <a:ext cx="12344401" cy="209550"/>
            <a:chOff x="0" y="0"/>
            <a:chExt cx="12344400" cy="209550"/>
          </a:xfrm>
        </p:grpSpPr>
        <p:sp>
          <p:nvSpPr>
            <p:cNvPr id="469"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70" name="Rectangle"/>
            <p:cNvSpPr/>
            <p:nvPr/>
          </p:nvSpPr>
          <p:spPr>
            <a:xfrm>
              <a:off x="-1" y="0"/>
              <a:ext cx="12344401" cy="209550"/>
            </a:xfrm>
            <a:prstGeom prst="rect">
              <a:avLst/>
            </a:prstGeom>
            <a:blipFill rotWithShape="1">
              <a:blip r:embed="rId4">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72" name="Square"/>
          <p:cNvSpPr>
            <a:spLocks noGrp="1"/>
          </p:cNvSpPr>
          <p:nvPr>
            <p:ph type="body" sz="quarter" idx="26"/>
          </p:nvPr>
        </p:nvSpPr>
        <p:spPr>
          <a:xfrm>
            <a:off x="10604500" y="4213408"/>
            <a:ext cx="1270000" cy="1270001"/>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Palette 2">
    <p:spTree>
      <p:nvGrpSpPr>
        <p:cNvPr id="1" name=""/>
        <p:cNvGrpSpPr/>
        <p:nvPr/>
      </p:nvGrpSpPr>
      <p:grpSpPr>
        <a:xfrm>
          <a:off x="0" y="0"/>
          <a:ext cx="0" cy="0"/>
          <a:chOff x="0" y="0"/>
          <a:chExt cx="0" cy="0"/>
        </a:xfrm>
      </p:grpSpPr>
      <p:sp>
        <p:nvSpPr>
          <p:cNvPr id="480"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81" name="SHAPE STYLES:…"/>
          <p:cNvSpPr txBox="1"/>
          <p:nvPr/>
        </p:nvSpPr>
        <p:spPr>
          <a:xfrm>
            <a:off x="361127" y="1073150"/>
            <a:ext cx="4618633" cy="47498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sp>
        <p:nvSpPr>
          <p:cNvPr id="482" name="Square"/>
          <p:cNvSpPr>
            <a:spLocks noGrp="1"/>
          </p:cNvSpPr>
          <p:nvPr>
            <p:ph type="body" sz="quarter" idx="21"/>
          </p:nvPr>
        </p:nvSpPr>
        <p:spPr>
          <a:xfrm>
            <a:off x="10604500" y="1371600"/>
            <a:ext cx="1270000" cy="1270000"/>
          </a:xfrm>
          <a:prstGeom prst="rect">
            <a:avLst/>
          </a:prstGeom>
          <a:blipFill>
            <a:blip r:embed="rId2"/>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grpSp>
        <p:nvGrpSpPr>
          <p:cNvPr id="485" name="Group"/>
          <p:cNvGrpSpPr/>
          <p:nvPr/>
        </p:nvGrpSpPr>
        <p:grpSpPr>
          <a:xfrm>
            <a:off x="-1" y="0"/>
            <a:ext cx="12344401" cy="209550"/>
            <a:chOff x="0" y="0"/>
            <a:chExt cx="12344400" cy="209550"/>
          </a:xfrm>
        </p:grpSpPr>
        <p:sp>
          <p:nvSpPr>
            <p:cNvPr id="48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8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86" name="Square"/>
          <p:cNvSpPr>
            <a:spLocks noGrp="1"/>
          </p:cNvSpPr>
          <p:nvPr>
            <p:ph type="body" sz="quarter" idx="22"/>
          </p:nvPr>
        </p:nvSpPr>
        <p:spPr>
          <a:xfrm>
            <a:off x="10604500" y="2794000"/>
            <a:ext cx="1270000" cy="1270000"/>
          </a:xfrm>
          <a:prstGeom prst="rect">
            <a:avLst/>
          </a:prstGeom>
          <a:blipFill>
            <a:blip r:embed="rId4"/>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7" name="use this style for captions…"/>
          <p:cNvSpPr>
            <a:spLocks noGrp="1"/>
          </p:cNvSpPr>
          <p:nvPr>
            <p:ph type="body" sz="quarter" idx="23"/>
          </p:nvPr>
        </p:nvSpPr>
        <p:spPr>
          <a:xfrm>
            <a:off x="7500029" y="-63500"/>
            <a:ext cx="2939010" cy="1521272"/>
          </a:xfrm>
          <a:prstGeom prst="rect">
            <a:avLst/>
          </a:prstGeom>
          <a:solidFill>
            <a:srgbClr val="ED6A00"/>
          </a:solidFill>
          <a:ln w="101600">
            <a:solidFill>
              <a:srgbClr val="FFFFFF"/>
            </a:solidFill>
          </a:ln>
        </p:spPr>
        <p:txBody>
          <a:bodyPr numCol="1" spcCol="38100" anchor="ctr"/>
          <a:lstStyle/>
          <a:p>
            <a:pPr algn="ctr" defTabSz="584200">
              <a:lnSpc>
                <a:spcPct val="100000"/>
              </a:lnSpc>
              <a:spcBef>
                <a:spcPts val="0"/>
              </a:spcBef>
              <a:defRPr sz="1400" b="1" cap="all" spc="42">
                <a:solidFill>
                  <a:srgbClr val="FFFFFF"/>
                </a:solidFill>
              </a:defRPr>
            </a:pPr>
            <a:r>
              <a:t>use this style for captions </a:t>
            </a:r>
          </a:p>
          <a:p>
            <a:pPr algn="ctr" defTabSz="584200">
              <a:lnSpc>
                <a:spcPct val="100000"/>
              </a:lnSpc>
              <a:spcBef>
                <a:spcPts val="0"/>
              </a:spcBef>
              <a:defRPr sz="1400" b="1" cap="all" spc="42">
                <a:solidFill>
                  <a:srgbClr val="FFFFFF"/>
                </a:solidFill>
              </a:defRPr>
            </a:pPr>
            <a:r>
              <a:t>(Under arrange, position at y: -5 for tab effect)</a:t>
            </a:r>
          </a:p>
        </p:txBody>
      </p:sp>
      <p:sp>
        <p:nvSpPr>
          <p:cNvPr id="488" name="Square"/>
          <p:cNvSpPr>
            <a:spLocks noGrp="1"/>
          </p:cNvSpPr>
          <p:nvPr>
            <p:ph type="body" sz="quarter" idx="24"/>
          </p:nvPr>
        </p:nvSpPr>
        <p:spPr>
          <a:xfrm>
            <a:off x="10604500" y="4216400"/>
            <a:ext cx="1270000" cy="1270000"/>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9" name="use this style for titles…"/>
          <p:cNvSpPr>
            <a:spLocks noGrp="1"/>
          </p:cNvSpPr>
          <p:nvPr>
            <p:ph type="body" sz="half" idx="25"/>
          </p:nvPr>
        </p:nvSpPr>
        <p:spPr>
          <a:xfrm>
            <a:off x="5353655" y="1496863"/>
            <a:ext cx="5043736" cy="4071740"/>
          </a:xfrm>
          <a:prstGeom prst="rect">
            <a:avLst/>
          </a:prstGeom>
          <a:solidFill>
            <a:srgbClr val="000000">
              <a:alpha val="75000"/>
            </a:srgbClr>
          </a:solidFill>
          <a:ln w="12700"/>
        </p:spPr>
        <p:txBody>
          <a:bodyPr lIns="254000" tIns="254000" rIns="254000" bIns="254000" numCol="1" spcCol="38100" anchor="b"/>
          <a:lstStyle/>
          <a:p>
            <a:pPr>
              <a:lnSpc>
                <a:spcPct val="75000"/>
              </a:lnSpc>
              <a:spcBef>
                <a:spcPts val="0"/>
              </a:spcBef>
              <a:defRPr sz="4800" cap="all" spc="0">
                <a:solidFill>
                  <a:srgbClr val="FFFFFF"/>
                </a:solidFill>
                <a:latin typeface="+mn-lt"/>
                <a:ea typeface="+mn-ea"/>
                <a:cs typeface="+mn-cs"/>
                <a:sym typeface="Rockwell Bold"/>
              </a:defRPr>
            </a:pPr>
            <a:r>
              <a:t>use this style for titles</a:t>
            </a:r>
          </a:p>
          <a:p>
            <a:pPr>
              <a:lnSpc>
                <a:spcPct val="90000"/>
              </a:lnSpc>
              <a:spcBef>
                <a:spcPts val="1200"/>
              </a:spcBef>
              <a:defRPr sz="1600" b="1" cap="all">
                <a:solidFill>
                  <a:srgbClr val="FFFFFF"/>
                </a:solidFill>
              </a:defRPr>
            </a:pPr>
            <a:r>
              <a:t>and on top of images, if desired.</a:t>
            </a:r>
          </a:p>
        </p:txBody>
      </p:sp>
      <p:sp>
        <p:nvSpPr>
          <p:cNvPr id="490" name="Click blue arrow to edit hyperlink">
            <a:hlinkClick r:id="rId6"/>
          </p:cNvPr>
          <p:cNvSpPr/>
          <p:nvPr/>
        </p:nvSpPr>
        <p:spPr>
          <a:xfrm>
            <a:off x="7653397" y="5867126"/>
            <a:ext cx="2632274" cy="813497"/>
          </a:xfrm>
          <a:prstGeom prst="rect">
            <a:avLst/>
          </a:prstGeom>
          <a:solidFill>
            <a:srgbClr val="ED6A00"/>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77800" tIns="177800" rIns="177800" bIns="177800" anchor="ctr"/>
          <a:lstStyle>
            <a:lvl1pPr algn="ctr" defTabSz="584200">
              <a:lnSpc>
                <a:spcPct val="100000"/>
              </a:lnSpc>
              <a:spcBef>
                <a:spcPts val="0"/>
              </a:spcBef>
              <a:defRPr sz="1400" b="1" cap="all" spc="42">
                <a:solidFill>
                  <a:srgbClr val="FFFFFF"/>
                </a:solidFill>
              </a:defRPr>
            </a:lvl1pPr>
          </a:lstStyle>
          <a:p>
            <a:r>
              <a:t>Click blue arrow to edit hyperlink</a:t>
            </a:r>
          </a:p>
        </p:txBody>
      </p:sp>
      <p:sp>
        <p:nvSpPr>
          <p:cNvPr id="4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Charts">
    <p:spTree>
      <p:nvGrpSpPr>
        <p:cNvPr id="1" name=""/>
        <p:cNvGrpSpPr/>
        <p:nvPr/>
      </p:nvGrpSpPr>
      <p:grpSpPr>
        <a:xfrm>
          <a:off x="0" y="0"/>
          <a:ext cx="0" cy="0"/>
          <a:chOff x="0" y="0"/>
          <a:chExt cx="0" cy="0"/>
        </a:xfrm>
      </p:grpSpPr>
      <p:graphicFrame>
        <p:nvGraphicFramePr>
          <p:cNvPr id="498" name="3D Column Chart"/>
          <p:cNvGraphicFramePr/>
          <p:nvPr/>
        </p:nvGraphicFramePr>
        <p:xfrm>
          <a:off x="6112058" y="2572708"/>
          <a:ext cx="2490070" cy="1707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9" name="3D Bar Chart"/>
          <p:cNvGraphicFramePr/>
          <p:nvPr/>
        </p:nvGraphicFramePr>
        <p:xfrm>
          <a:off x="9040074" y="2037715"/>
          <a:ext cx="2542705" cy="19453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0" name="3D Pie Chart"/>
          <p:cNvGraphicFramePr/>
          <p:nvPr/>
        </p:nvGraphicFramePr>
        <p:xfrm>
          <a:off x="6488615" y="4418941"/>
          <a:ext cx="1967200" cy="19643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1" name="3D Area Chart"/>
          <p:cNvGraphicFramePr/>
          <p:nvPr/>
        </p:nvGraphicFramePr>
        <p:xfrm>
          <a:off x="9361466" y="4190470"/>
          <a:ext cx="2727525" cy="15962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02" name="3D Line Chart"/>
          <p:cNvGraphicFramePr/>
          <p:nvPr/>
        </p:nvGraphicFramePr>
        <p:xfrm>
          <a:off x="8764193" y="5464206"/>
          <a:ext cx="2752924" cy="16915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03" name="Mixed Chart"/>
          <p:cNvGraphicFramePr/>
          <p:nvPr/>
        </p:nvGraphicFramePr>
        <p:xfrm>
          <a:off x="9155683" y="106079"/>
          <a:ext cx="2350672" cy="16727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04" name="Bubble Chart"/>
          <p:cNvGraphicFramePr/>
          <p:nvPr/>
        </p:nvGraphicFramePr>
        <p:xfrm>
          <a:off x="6046398" y="164742"/>
          <a:ext cx="2569815" cy="209356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05" name="2D Column Chart"/>
          <p:cNvGraphicFramePr/>
          <p:nvPr/>
        </p:nvGraphicFramePr>
        <p:xfrm>
          <a:off x="346319" y="368047"/>
          <a:ext cx="2464849" cy="16405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06" name="2D Bar Chart"/>
          <p:cNvGraphicFramePr/>
          <p:nvPr/>
        </p:nvGraphicFramePr>
        <p:xfrm>
          <a:off x="279947" y="2172845"/>
          <a:ext cx="2469624" cy="16405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7" name="2D Pie Chart"/>
          <p:cNvGraphicFramePr/>
          <p:nvPr/>
        </p:nvGraphicFramePr>
        <p:xfrm>
          <a:off x="541488" y="4109254"/>
          <a:ext cx="2086795" cy="208679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08" name="2D Line Chart"/>
          <p:cNvGraphicFramePr/>
          <p:nvPr/>
        </p:nvGraphicFramePr>
        <p:xfrm>
          <a:off x="3113780" y="164846"/>
          <a:ext cx="2734440" cy="164056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9" name="2D Area Chart"/>
          <p:cNvGraphicFramePr/>
          <p:nvPr/>
        </p:nvGraphicFramePr>
        <p:xfrm>
          <a:off x="2984455" y="2176020"/>
          <a:ext cx="2734440" cy="164056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0" name="Scatter Chart"/>
          <p:cNvGraphicFramePr/>
          <p:nvPr/>
        </p:nvGraphicFramePr>
        <p:xfrm>
          <a:off x="3229188" y="4260349"/>
          <a:ext cx="2583192" cy="1769108"/>
        </p:xfrm>
        <a:graphic>
          <a:graphicData uri="http://schemas.openxmlformats.org/drawingml/2006/chart">
            <c:chart xmlns:c="http://schemas.openxmlformats.org/drawingml/2006/chart" xmlns:r="http://schemas.openxmlformats.org/officeDocument/2006/relationships" r:id="rId14"/>
          </a:graphicData>
        </a:graphic>
      </p:graphicFrame>
      <p:sp>
        <p:nvSpPr>
          <p:cNvPr id="5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kills Development (no success story)">
    <p:spTree>
      <p:nvGrpSpPr>
        <p:cNvPr id="1" name=""/>
        <p:cNvGrpSpPr/>
        <p:nvPr/>
      </p:nvGrpSpPr>
      <p:grpSpPr>
        <a:xfrm>
          <a:off x="0" y="0"/>
          <a:ext cx="0" cy="0"/>
          <a:chOff x="0" y="0"/>
          <a:chExt cx="0" cy="0"/>
        </a:xfrm>
      </p:grpSpPr>
      <p:sp>
        <p:nvSpPr>
          <p:cNvPr id="71"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72"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73" name="SkillS Development"/>
          <p:cNvSpPr txBox="1">
            <a:spLocks noGrp="1"/>
          </p:cNvSpPr>
          <p:nvPr>
            <p:ph type="body" sz="quarter" idx="22"/>
          </p:nvPr>
        </p:nvSpPr>
        <p:spPr>
          <a:xfrm>
            <a:off x="434503" y="1377950"/>
            <a:ext cx="1147539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74" name="Academics"/>
          <p:cNvSpPr txBox="1"/>
          <p:nvPr/>
        </p:nvSpPr>
        <p:spPr>
          <a:xfrm>
            <a:off x="1076926"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75" name="Career"/>
          <p:cNvSpPr txBox="1"/>
          <p:nvPr/>
        </p:nvSpPr>
        <p:spPr>
          <a:xfrm>
            <a:off x="4902710"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76" name="Portfolio"/>
          <p:cNvSpPr txBox="1"/>
          <p:nvPr/>
        </p:nvSpPr>
        <p:spPr>
          <a:xfrm>
            <a:off x="8728493"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77"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9" name="Line"/>
          <p:cNvSpPr/>
          <p:nvPr/>
        </p:nvSpPr>
        <p:spPr>
          <a:xfrm flipV="1">
            <a:off x="4260758"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0" name="Line"/>
          <p:cNvSpPr/>
          <p:nvPr/>
        </p:nvSpPr>
        <p:spPr>
          <a:xfrm flipV="1">
            <a:off x="808654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1" name="Line"/>
          <p:cNvSpPr/>
          <p:nvPr/>
        </p:nvSpPr>
        <p:spPr>
          <a:xfrm flipV="1">
            <a:off x="11912325"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2" name="Double-click to edit text"/>
          <p:cNvSpPr txBox="1">
            <a:spLocks noGrp="1"/>
          </p:cNvSpPr>
          <p:nvPr>
            <p:ph type="body" sz="quarter" idx="23"/>
          </p:nvPr>
        </p:nvSpPr>
        <p:spPr>
          <a:xfrm>
            <a:off x="554192" y="3802807"/>
            <a:ext cx="3587350" cy="241301"/>
          </a:xfrm>
          <a:prstGeom prst="rect">
            <a:avLst/>
          </a:prstGeom>
        </p:spPr>
        <p:txBody>
          <a:bodyPr numCol="1" spcCol="38100">
            <a:spAutoFit/>
          </a:bodyPr>
          <a:lstStyle/>
          <a:p>
            <a:r>
              <a:t>Double-click to edit text</a:t>
            </a:r>
          </a:p>
        </p:txBody>
      </p:sp>
      <p:sp>
        <p:nvSpPr>
          <p:cNvPr id="83" name="Double-click to edit text"/>
          <p:cNvSpPr txBox="1">
            <a:spLocks noGrp="1"/>
          </p:cNvSpPr>
          <p:nvPr>
            <p:ph type="body" sz="quarter" idx="24"/>
          </p:nvPr>
        </p:nvSpPr>
        <p:spPr>
          <a:xfrm>
            <a:off x="4320505" y="3802807"/>
            <a:ext cx="3583899" cy="241301"/>
          </a:xfrm>
          <a:prstGeom prst="rect">
            <a:avLst/>
          </a:prstGeom>
        </p:spPr>
        <p:txBody>
          <a:bodyPr numCol="1" spcCol="38100">
            <a:spAutoFit/>
          </a:bodyPr>
          <a:lstStyle/>
          <a:p>
            <a:r>
              <a:t>Double-click to edit text</a:t>
            </a:r>
          </a:p>
        </p:txBody>
      </p:sp>
      <p:sp>
        <p:nvSpPr>
          <p:cNvPr id="84" name="Double-click to edit text"/>
          <p:cNvSpPr txBox="1">
            <a:spLocks noGrp="1"/>
          </p:cNvSpPr>
          <p:nvPr>
            <p:ph type="body" sz="quarter" idx="25"/>
          </p:nvPr>
        </p:nvSpPr>
        <p:spPr>
          <a:xfrm>
            <a:off x="8208733" y="3802807"/>
            <a:ext cx="3581401" cy="241301"/>
          </a:xfrm>
          <a:prstGeom prst="rect">
            <a:avLst/>
          </a:prstGeom>
        </p:spPr>
        <p:txBody>
          <a:bodyPr numCol="1" spcCol="38100">
            <a:spAutoFit/>
          </a:bodyPr>
          <a:lstStyle/>
          <a:p>
            <a:r>
              <a:t>Double-click to edit text</a:t>
            </a:r>
          </a:p>
        </p:txBody>
      </p:sp>
      <p:pic>
        <p:nvPicPr>
          <p:cNvPr id="85" name="_syllabus_academic_alt2.png" descr="_syllabus_academic_alt2.png"/>
          <p:cNvPicPr>
            <a:picLocks noChangeAspect="1"/>
          </p:cNvPicPr>
          <p:nvPr/>
        </p:nvPicPr>
        <p:blipFill>
          <a:blip r:embed="rId2"/>
          <a:stretch>
            <a:fillRect/>
          </a:stretch>
        </p:blipFill>
        <p:spPr>
          <a:xfrm>
            <a:off x="1745038" y="2173287"/>
            <a:ext cx="1205658" cy="1205658"/>
          </a:xfrm>
          <a:prstGeom prst="rect">
            <a:avLst/>
          </a:prstGeom>
          <a:ln w="3175">
            <a:miter lim="400000"/>
          </a:ln>
        </p:spPr>
      </p:pic>
      <p:pic>
        <p:nvPicPr>
          <p:cNvPr id="86" name="syllabusREV_portfolio_alt2 copy.png" descr="syllabusREV_portfolio_alt2 copy.png"/>
          <p:cNvPicPr>
            <a:picLocks noChangeAspect="1"/>
          </p:cNvPicPr>
          <p:nvPr/>
        </p:nvPicPr>
        <p:blipFill>
          <a:blip r:embed="rId3"/>
          <a:stretch>
            <a:fillRect/>
          </a:stretch>
        </p:blipFill>
        <p:spPr>
          <a:xfrm>
            <a:off x="9399147" y="2175830"/>
            <a:ext cx="1200574" cy="1200573"/>
          </a:xfrm>
          <a:prstGeom prst="rect">
            <a:avLst/>
          </a:prstGeom>
          <a:ln w="3175">
            <a:miter lim="400000"/>
          </a:ln>
        </p:spPr>
      </p:pic>
      <p:pic>
        <p:nvPicPr>
          <p:cNvPr id="87" name="_syllabusicons_career_alt.png" descr="_syllabusicons_career_alt.png"/>
          <p:cNvPicPr>
            <a:picLocks noChangeAspect="1"/>
          </p:cNvPicPr>
          <p:nvPr/>
        </p:nvPicPr>
        <p:blipFill>
          <a:blip r:embed="rId4"/>
          <a:stretch>
            <a:fillRect/>
          </a:stretch>
        </p:blipFill>
        <p:spPr>
          <a:xfrm>
            <a:off x="5576962" y="2173287"/>
            <a:ext cx="1205659" cy="1205658"/>
          </a:xfrm>
          <a:prstGeom prst="rect">
            <a:avLst/>
          </a:prstGeom>
          <a:ln w="3175">
            <a:miter lim="400000"/>
          </a:ln>
        </p:spPr>
      </p:pic>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Week Guide">
    <p:spTree>
      <p:nvGrpSpPr>
        <p:cNvPr id="1" name=""/>
        <p:cNvGrpSpPr/>
        <p:nvPr/>
      </p:nvGrpSpPr>
      <p:grpSpPr>
        <a:xfrm>
          <a:off x="0" y="0"/>
          <a:ext cx="0" cy="0"/>
          <a:chOff x="0" y="0"/>
          <a:chExt cx="0" cy="0"/>
        </a:xfrm>
      </p:grpSpPr>
      <p:sp>
        <p:nvSpPr>
          <p:cNvPr id="95"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96" name="Week XXXXX guid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 XXXXX guide</a:t>
            </a:r>
          </a:p>
        </p:txBody>
      </p:sp>
      <p:sp>
        <p:nvSpPr>
          <p:cNvPr id="97" name="Line"/>
          <p:cNvSpPr/>
          <p:nvPr/>
        </p:nvSpPr>
        <p:spPr>
          <a:xfrm flipV="1">
            <a:off x="434975"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9" name="Line"/>
          <p:cNvSpPr/>
          <p:nvPr/>
        </p:nvSpPr>
        <p:spPr>
          <a:xfrm flipV="1">
            <a:off x="5710211"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0" name="Line"/>
          <p:cNvSpPr/>
          <p:nvPr/>
        </p:nvSpPr>
        <p:spPr>
          <a:xfrm flipV="1">
            <a:off x="8777312"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1" name="Line"/>
          <p:cNvSpPr/>
          <p:nvPr/>
        </p:nvSpPr>
        <p:spPr>
          <a:xfrm flipV="1">
            <a:off x="11911762"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2" name="Week XXXXX"/>
          <p:cNvSpPr txBox="1">
            <a:spLocks noGrp="1"/>
          </p:cNvSpPr>
          <p:nvPr>
            <p:ph type="body" sz="quarter" idx="22"/>
          </p:nvPr>
        </p:nvSpPr>
        <p:spPr>
          <a:xfrm>
            <a:off x="434503" y="1269364"/>
            <a:ext cx="1318817" cy="534671"/>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Week XXXXX</a:t>
            </a:r>
          </a:p>
        </p:txBody>
      </p:sp>
      <p:sp>
        <p:nvSpPr>
          <p:cNvPr id="103" name="Development…"/>
          <p:cNvSpPr txBox="1">
            <a:spLocks noGrp="1"/>
          </p:cNvSpPr>
          <p:nvPr>
            <p:ph type="body" sz="quarter" idx="23"/>
          </p:nvPr>
        </p:nvSpPr>
        <p:spPr>
          <a:xfrm>
            <a:off x="5834062"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Development</a:t>
            </a:r>
          </a:p>
          <a:p>
            <a:r>
              <a:t>Double-click to edit text</a:t>
            </a:r>
          </a:p>
        </p:txBody>
      </p:sp>
      <p:sp>
        <p:nvSpPr>
          <p:cNvPr id="104" name="Inspiration…"/>
          <p:cNvSpPr txBox="1">
            <a:spLocks noGrp="1"/>
          </p:cNvSpPr>
          <p:nvPr>
            <p:ph type="body" sz="quarter" idx="24"/>
          </p:nvPr>
        </p:nvSpPr>
        <p:spPr>
          <a:xfrm>
            <a:off x="8934837"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Inspiration</a:t>
            </a:r>
          </a:p>
          <a:p>
            <a:r>
              <a:t>Double-click to edit text</a:t>
            </a:r>
          </a:p>
        </p:txBody>
      </p:sp>
      <p:sp>
        <p:nvSpPr>
          <p:cNvPr id="105" name="Objectives…"/>
          <p:cNvSpPr txBox="1">
            <a:spLocks noGrp="1"/>
          </p:cNvSpPr>
          <p:nvPr>
            <p:ph type="body" sz="quarter" idx="25"/>
          </p:nvPr>
        </p:nvSpPr>
        <p:spPr>
          <a:xfrm>
            <a:off x="557993" y="2178050"/>
            <a:ext cx="50292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Objectives</a:t>
            </a:r>
          </a:p>
          <a:p>
            <a:r>
              <a:t>Double-click to edit text</a:t>
            </a:r>
          </a:p>
        </p:txBody>
      </p:sp>
      <p:sp>
        <p:nvSpPr>
          <p:cNvPr id="106" name="Students will learn…"/>
          <p:cNvSpPr txBox="1">
            <a:spLocks noGrp="1"/>
          </p:cNvSpPr>
          <p:nvPr>
            <p:ph type="body" sz="quarter" idx="26"/>
          </p:nvPr>
        </p:nvSpPr>
        <p:spPr>
          <a:xfrm>
            <a:off x="1869603" y="1447799"/>
            <a:ext cx="10052150" cy="254001"/>
          </a:xfrm>
          <a:prstGeom prst="rect">
            <a:avLst/>
          </a:prstGeom>
        </p:spPr>
        <p:txBody>
          <a:bodyPr numCol="1" spcCol="38100" anchor="b">
            <a:spAutoFit/>
          </a:bodyPr>
          <a:lstStyle>
            <a:lvl1pPr>
              <a:defRPr sz="1200"/>
            </a:lvl1pPr>
          </a:lstStyle>
          <a:p>
            <a:r>
              <a:t>Students will learn…</a:t>
            </a:r>
          </a:p>
        </p:txBody>
      </p:sp>
      <p:sp>
        <p:nvSpPr>
          <p:cNvPr id="107" name="Practice…"/>
          <p:cNvSpPr txBox="1">
            <a:spLocks noGrp="1"/>
          </p:cNvSpPr>
          <p:nvPr>
            <p:ph type="body" sz="quarter" idx="27"/>
          </p:nvPr>
        </p:nvSpPr>
        <p:spPr>
          <a:xfrm>
            <a:off x="5834062"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Practice</a:t>
            </a:r>
          </a:p>
          <a:p>
            <a:r>
              <a:t>Double-click to edit text</a:t>
            </a:r>
          </a:p>
        </p:txBody>
      </p:sp>
      <p:sp>
        <p:nvSpPr>
          <p:cNvPr id="108" name="Extra Resources…"/>
          <p:cNvSpPr txBox="1">
            <a:spLocks noGrp="1"/>
          </p:cNvSpPr>
          <p:nvPr>
            <p:ph type="body" sz="quarter" idx="28"/>
          </p:nvPr>
        </p:nvSpPr>
        <p:spPr>
          <a:xfrm>
            <a:off x="8934837"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Extra Resources</a:t>
            </a:r>
          </a:p>
          <a:p>
            <a:r>
              <a:t>Double-click to edit text</a:t>
            </a:r>
          </a:p>
        </p:txBody>
      </p:sp>
      <p:sp>
        <p:nvSpPr>
          <p:cNvPr id="109" name="Themes…"/>
          <p:cNvSpPr txBox="1">
            <a:spLocks noGrp="1"/>
          </p:cNvSpPr>
          <p:nvPr>
            <p:ph type="body" sz="quarter" idx="29"/>
          </p:nvPr>
        </p:nvSpPr>
        <p:spPr>
          <a:xfrm>
            <a:off x="557993" y="3504691"/>
            <a:ext cx="50292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Double-click to edit text</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Weekly Breakdown">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118" name="Weekly Breakdow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Weekly Breakdown</a:t>
            </a:r>
          </a:p>
        </p:txBody>
      </p:sp>
      <p:sp>
        <p:nvSpPr>
          <p:cNvPr id="119" name="Line"/>
          <p:cNvSpPr/>
          <p:nvPr/>
        </p:nvSpPr>
        <p:spPr>
          <a:xfrm flipV="1">
            <a:off x="432074" y="1460500"/>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0" name="Line"/>
          <p:cNvSpPr/>
          <p:nvPr/>
        </p:nvSpPr>
        <p:spPr>
          <a:xfrm>
            <a:off x="428899" y="1638300"/>
            <a:ext cx="5610846" cy="1"/>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1" name="Line"/>
          <p:cNvSpPr/>
          <p:nvPr/>
        </p:nvSpPr>
        <p:spPr>
          <a:xfrm flipV="1">
            <a:off x="6300368"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2" name="Line"/>
          <p:cNvSpPr/>
          <p:nvPr/>
        </p:nvSpPr>
        <p:spPr>
          <a:xfrm flipV="1">
            <a:off x="11904864"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3" name="Double-click to edit text"/>
          <p:cNvSpPr txBox="1">
            <a:spLocks noGrp="1"/>
          </p:cNvSpPr>
          <p:nvPr>
            <p:ph type="body" sz="quarter" idx="22"/>
          </p:nvPr>
        </p:nvSpPr>
        <p:spPr>
          <a:xfrm>
            <a:off x="557993" y="1927225"/>
            <a:ext cx="5352658" cy="241300"/>
          </a:xfrm>
          <a:prstGeom prst="rect">
            <a:avLst/>
          </a:prstGeom>
        </p:spPr>
        <p:txBody>
          <a:bodyPr numCol="1" spcCol="38100">
            <a:spAutoFit/>
          </a:bodyPr>
          <a:lstStyle/>
          <a:p>
            <a:r>
              <a:t>Double-click to edit text</a:t>
            </a:r>
          </a:p>
        </p:txBody>
      </p:sp>
      <p:sp>
        <p:nvSpPr>
          <p:cNvPr id="124" name="Themes…"/>
          <p:cNvSpPr txBox="1">
            <a:spLocks noGrp="1"/>
          </p:cNvSpPr>
          <p:nvPr>
            <p:ph type="body" sz="quarter" idx="23"/>
          </p:nvPr>
        </p:nvSpPr>
        <p:spPr>
          <a:xfrm>
            <a:off x="557993"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25" name="Line"/>
          <p:cNvSpPr/>
          <p:nvPr/>
        </p:nvSpPr>
        <p:spPr>
          <a:xfrm flipV="1">
            <a:off x="6036569" y="14605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6" name="Line"/>
          <p:cNvSpPr/>
          <p:nvPr/>
        </p:nvSpPr>
        <p:spPr>
          <a:xfrm>
            <a:off x="6297193" y="16383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7" name="Week one"/>
          <p:cNvSpPr txBox="1">
            <a:spLocks noGrp="1"/>
          </p:cNvSpPr>
          <p:nvPr>
            <p:ph type="body" sz="quarter" idx="24"/>
          </p:nvPr>
        </p:nvSpPr>
        <p:spPr>
          <a:xfrm>
            <a:off x="428899" y="1466850"/>
            <a:ext cx="5610846"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one</a:t>
            </a:r>
          </a:p>
        </p:txBody>
      </p:sp>
      <p:sp>
        <p:nvSpPr>
          <p:cNvPr id="128" name="Double-click to edit text"/>
          <p:cNvSpPr txBox="1">
            <a:spLocks noGrp="1"/>
          </p:cNvSpPr>
          <p:nvPr>
            <p:ph type="body" sz="quarter" idx="25"/>
          </p:nvPr>
        </p:nvSpPr>
        <p:spPr>
          <a:xfrm>
            <a:off x="6426287" y="1927225"/>
            <a:ext cx="5352658" cy="241300"/>
          </a:xfrm>
          <a:prstGeom prst="rect">
            <a:avLst/>
          </a:prstGeom>
        </p:spPr>
        <p:txBody>
          <a:bodyPr numCol="1" spcCol="38100">
            <a:spAutoFit/>
          </a:bodyPr>
          <a:lstStyle/>
          <a:p>
            <a:r>
              <a:t>Double-click to edit text</a:t>
            </a:r>
          </a:p>
        </p:txBody>
      </p:sp>
      <p:sp>
        <p:nvSpPr>
          <p:cNvPr id="129" name="Themes…"/>
          <p:cNvSpPr txBox="1">
            <a:spLocks noGrp="1"/>
          </p:cNvSpPr>
          <p:nvPr>
            <p:ph type="body" sz="quarter" idx="26"/>
          </p:nvPr>
        </p:nvSpPr>
        <p:spPr>
          <a:xfrm>
            <a:off x="6426287"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0" name="Week Three"/>
          <p:cNvSpPr txBox="1">
            <a:spLocks noGrp="1"/>
          </p:cNvSpPr>
          <p:nvPr>
            <p:ph type="body" sz="quarter" idx="27"/>
          </p:nvPr>
        </p:nvSpPr>
        <p:spPr>
          <a:xfrm>
            <a:off x="6297193" y="1466850"/>
            <a:ext cx="5610847"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Three</a:t>
            </a:r>
          </a:p>
        </p:txBody>
      </p:sp>
      <p:sp>
        <p:nvSpPr>
          <p:cNvPr id="131" name="Line"/>
          <p:cNvSpPr/>
          <p:nvPr/>
        </p:nvSpPr>
        <p:spPr>
          <a:xfrm flipV="1">
            <a:off x="432074" y="39370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2" name="Line"/>
          <p:cNvSpPr/>
          <p:nvPr/>
        </p:nvSpPr>
        <p:spPr>
          <a:xfrm>
            <a:off x="428899"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3" name="Line"/>
          <p:cNvSpPr/>
          <p:nvPr/>
        </p:nvSpPr>
        <p:spPr>
          <a:xfrm flipV="1">
            <a:off x="6300368"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4" name="Line"/>
          <p:cNvSpPr/>
          <p:nvPr/>
        </p:nvSpPr>
        <p:spPr>
          <a:xfrm flipV="1">
            <a:off x="11904864"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5" name="Double-click to edit text"/>
          <p:cNvSpPr txBox="1">
            <a:spLocks noGrp="1"/>
          </p:cNvSpPr>
          <p:nvPr>
            <p:ph type="body" sz="quarter" idx="28"/>
          </p:nvPr>
        </p:nvSpPr>
        <p:spPr>
          <a:xfrm>
            <a:off x="557993" y="4403725"/>
            <a:ext cx="5352658" cy="241300"/>
          </a:xfrm>
          <a:prstGeom prst="rect">
            <a:avLst/>
          </a:prstGeom>
        </p:spPr>
        <p:txBody>
          <a:bodyPr numCol="1" spcCol="38100">
            <a:spAutoFit/>
          </a:bodyPr>
          <a:lstStyle/>
          <a:p>
            <a:r>
              <a:t>Double-click to edit text</a:t>
            </a:r>
          </a:p>
        </p:txBody>
      </p:sp>
      <p:sp>
        <p:nvSpPr>
          <p:cNvPr id="136" name="Themes…"/>
          <p:cNvSpPr txBox="1">
            <a:spLocks noGrp="1"/>
          </p:cNvSpPr>
          <p:nvPr>
            <p:ph type="body" sz="quarter" idx="29"/>
          </p:nvPr>
        </p:nvSpPr>
        <p:spPr>
          <a:xfrm>
            <a:off x="557993"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7" name="Line"/>
          <p:cNvSpPr/>
          <p:nvPr/>
        </p:nvSpPr>
        <p:spPr>
          <a:xfrm flipV="1">
            <a:off x="6036569"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8" name="Line"/>
          <p:cNvSpPr/>
          <p:nvPr/>
        </p:nvSpPr>
        <p:spPr>
          <a:xfrm>
            <a:off x="6297193"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9" name="Week TWO"/>
          <p:cNvSpPr txBox="1"/>
          <p:nvPr/>
        </p:nvSpPr>
        <p:spPr>
          <a:xfrm>
            <a:off x="428899" y="3943350"/>
            <a:ext cx="5610846" cy="309836"/>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TWO</a:t>
            </a:r>
          </a:p>
        </p:txBody>
      </p:sp>
      <p:sp>
        <p:nvSpPr>
          <p:cNvPr id="140" name="Double-click to edit text"/>
          <p:cNvSpPr txBox="1">
            <a:spLocks noGrp="1"/>
          </p:cNvSpPr>
          <p:nvPr>
            <p:ph type="body" sz="quarter" idx="30"/>
          </p:nvPr>
        </p:nvSpPr>
        <p:spPr>
          <a:xfrm>
            <a:off x="6426287" y="4403725"/>
            <a:ext cx="5352658" cy="241300"/>
          </a:xfrm>
          <a:prstGeom prst="rect">
            <a:avLst/>
          </a:prstGeom>
        </p:spPr>
        <p:txBody>
          <a:bodyPr numCol="1" spcCol="38100">
            <a:spAutoFit/>
          </a:bodyPr>
          <a:lstStyle/>
          <a:p>
            <a:r>
              <a:t>Double-click to edit text</a:t>
            </a:r>
          </a:p>
        </p:txBody>
      </p:sp>
      <p:sp>
        <p:nvSpPr>
          <p:cNvPr id="141" name="Themes…"/>
          <p:cNvSpPr txBox="1">
            <a:spLocks noGrp="1"/>
          </p:cNvSpPr>
          <p:nvPr>
            <p:ph type="body" sz="quarter" idx="31"/>
          </p:nvPr>
        </p:nvSpPr>
        <p:spPr>
          <a:xfrm>
            <a:off x="6426287"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42" name="Week four"/>
          <p:cNvSpPr txBox="1"/>
          <p:nvPr/>
        </p:nvSpPr>
        <p:spPr>
          <a:xfrm>
            <a:off x="6297193" y="3943350"/>
            <a:ext cx="5610847" cy="309836"/>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four</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Grade Weights">
    <p:spTree>
      <p:nvGrpSpPr>
        <p:cNvPr id="1" name=""/>
        <p:cNvGrpSpPr/>
        <p:nvPr/>
      </p:nvGrpSpPr>
      <p:grpSpPr>
        <a:xfrm>
          <a:off x="0" y="0"/>
          <a:ext cx="0" cy="0"/>
          <a:chOff x="0" y="0"/>
          <a:chExt cx="0" cy="0"/>
        </a:xfrm>
      </p:grpSpPr>
      <p:sp>
        <p:nvSpPr>
          <p:cNvPr id="150" name="Rectangle"/>
          <p:cNvSpPr/>
          <p:nvPr/>
        </p:nvSpPr>
        <p:spPr>
          <a:xfrm>
            <a:off x="407934" y="23353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1" name="Rectangle"/>
          <p:cNvSpPr/>
          <p:nvPr/>
        </p:nvSpPr>
        <p:spPr>
          <a:xfrm>
            <a:off x="407934" y="26909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2" name="Rectangle"/>
          <p:cNvSpPr/>
          <p:nvPr/>
        </p:nvSpPr>
        <p:spPr>
          <a:xfrm>
            <a:off x="407934" y="305306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3" name="Rectangle"/>
          <p:cNvSpPr/>
          <p:nvPr/>
        </p:nvSpPr>
        <p:spPr>
          <a:xfrm>
            <a:off x="407934" y="34021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4" name="Rectangle"/>
          <p:cNvSpPr/>
          <p:nvPr/>
        </p:nvSpPr>
        <p:spPr>
          <a:xfrm>
            <a:off x="407934" y="19797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5" name="Title Text"/>
          <p:cNvSpPr txBox="1">
            <a:spLocks noGrp="1"/>
          </p:cNvSpPr>
          <p:nvPr>
            <p:ph type="title"/>
          </p:nvPr>
        </p:nvSpPr>
        <p:spPr>
          <a:xfrm>
            <a:off x="436909" y="315217"/>
            <a:ext cx="8387855" cy="1092201"/>
          </a:xfrm>
          <a:prstGeom prst="rect">
            <a:avLst/>
          </a:prstGeom>
        </p:spPr>
        <p:txBody>
          <a:bodyPr/>
          <a:lstStyle/>
          <a:p>
            <a:r>
              <a:t>Title Text</a:t>
            </a:r>
          </a:p>
        </p:txBody>
      </p:sp>
      <p:grpSp>
        <p:nvGrpSpPr>
          <p:cNvPr id="158" name="Group"/>
          <p:cNvGrpSpPr/>
          <p:nvPr/>
        </p:nvGrpSpPr>
        <p:grpSpPr>
          <a:xfrm>
            <a:off x="-1" y="0"/>
            <a:ext cx="12344401" cy="209550"/>
            <a:chOff x="0" y="0"/>
            <a:chExt cx="12344400" cy="209550"/>
          </a:xfrm>
        </p:grpSpPr>
        <p:sp>
          <p:nvSpPr>
            <p:cNvPr id="156"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57" name="Rectangle"/>
            <p:cNvSpPr/>
            <p:nvPr/>
          </p:nvSpPr>
          <p:spPr>
            <a:xfrm>
              <a:off x="-1" y="0"/>
              <a:ext cx="12344401" cy="209550"/>
            </a:xfrm>
            <a:prstGeom prst="rect">
              <a:avLst/>
            </a:prstGeom>
            <a:blipFill rotWithShape="1">
              <a:blip r:embed="rId2">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59" name="Grade Weight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Grade Weights</a:t>
            </a:r>
          </a:p>
        </p:txBody>
      </p:sp>
      <p:sp>
        <p:nvSpPr>
          <p:cNvPr id="160" name="Grade Weights"/>
          <p:cNvSpPr txBox="1">
            <a:spLocks noGrp="1"/>
          </p:cNvSpPr>
          <p:nvPr>
            <p:ph type="body" sz="quarter" idx="22"/>
          </p:nvPr>
        </p:nvSpPr>
        <p:spPr>
          <a:xfrm>
            <a:off x="434503" y="1377950"/>
            <a:ext cx="11477732"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Grade Weights</a:t>
            </a:r>
          </a:p>
        </p:txBody>
      </p:sp>
      <p:sp>
        <p:nvSpPr>
          <p:cNvPr id="161" name="Stripes-placeholder.png"/>
          <p:cNvSpPr>
            <a:spLocks noGrp="1"/>
          </p:cNvSpPr>
          <p:nvPr>
            <p:ph type="pic" idx="23"/>
          </p:nvPr>
        </p:nvSpPr>
        <p:spPr>
          <a:xfrm>
            <a:off x="6300116" y="3448236"/>
            <a:ext cx="13004801" cy="9753601"/>
          </a:xfrm>
          <a:prstGeom prst="rect">
            <a:avLst/>
          </a:prstGeom>
        </p:spPr>
        <p:txBody>
          <a:bodyPr lIns="91439" tIns="45719" rIns="91439" bIns="45719" numCol="1" spcCol="38100"/>
          <a:lstStyle/>
          <a:p>
            <a:endParaRPr/>
          </a:p>
        </p:txBody>
      </p:sp>
      <p:sp>
        <p:nvSpPr>
          <p:cNvPr id="162" name="Out of class work…"/>
          <p:cNvSpPr txBox="1">
            <a:spLocks noGrp="1"/>
          </p:cNvSpPr>
          <p:nvPr>
            <p:ph type="body" sz="quarter" idx="24"/>
          </p:nvPr>
        </p:nvSpPr>
        <p:spPr>
          <a:xfrm>
            <a:off x="434503" y="4361961"/>
            <a:ext cx="5610226" cy="526031"/>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Out of class work</a:t>
            </a:r>
          </a:p>
          <a:p>
            <a:r>
              <a:t>Double-click to edit text</a:t>
            </a:r>
          </a:p>
        </p:txBody>
      </p:sp>
      <p:graphicFrame>
        <p:nvGraphicFramePr>
          <p:cNvPr id="163" name="Table"/>
          <p:cNvGraphicFramePr/>
          <p:nvPr/>
        </p:nvGraphicFramePr>
        <p:xfrm>
          <a:off x="12755193" y="1916210"/>
          <a:ext cx="11525150" cy="2152848"/>
        </p:xfrm>
        <a:graphic>
          <a:graphicData uri="http://schemas.openxmlformats.org/drawingml/2006/table">
            <a:tbl>
              <a:tblPr>
                <a:tableStyleId>{C409E641-E652-40CA-920F-4A59E2B00235}</a:tableStyleId>
              </a:tblPr>
              <a:tblGrid>
                <a:gridCol w="1152515">
                  <a:extLst>
                    <a:ext uri="{9D8B030D-6E8A-4147-A177-3AD203B41FA5}">
                      <a16:colId xmlns:a16="http://schemas.microsoft.com/office/drawing/2014/main" val="20000"/>
                    </a:ext>
                  </a:extLst>
                </a:gridCol>
                <a:gridCol w="1152515">
                  <a:extLst>
                    <a:ext uri="{9D8B030D-6E8A-4147-A177-3AD203B41FA5}">
                      <a16:colId xmlns:a16="http://schemas.microsoft.com/office/drawing/2014/main" val="20001"/>
                    </a:ext>
                  </a:extLst>
                </a:gridCol>
                <a:gridCol w="1152515">
                  <a:extLst>
                    <a:ext uri="{9D8B030D-6E8A-4147-A177-3AD203B41FA5}">
                      <a16:colId xmlns:a16="http://schemas.microsoft.com/office/drawing/2014/main" val="20002"/>
                    </a:ext>
                  </a:extLst>
                </a:gridCol>
                <a:gridCol w="1152515">
                  <a:extLst>
                    <a:ext uri="{9D8B030D-6E8A-4147-A177-3AD203B41FA5}">
                      <a16:colId xmlns:a16="http://schemas.microsoft.com/office/drawing/2014/main" val="20003"/>
                    </a:ext>
                  </a:extLst>
                </a:gridCol>
                <a:gridCol w="1152515">
                  <a:extLst>
                    <a:ext uri="{9D8B030D-6E8A-4147-A177-3AD203B41FA5}">
                      <a16:colId xmlns:a16="http://schemas.microsoft.com/office/drawing/2014/main" val="20004"/>
                    </a:ext>
                  </a:extLst>
                </a:gridCol>
                <a:gridCol w="1152515">
                  <a:extLst>
                    <a:ext uri="{9D8B030D-6E8A-4147-A177-3AD203B41FA5}">
                      <a16:colId xmlns:a16="http://schemas.microsoft.com/office/drawing/2014/main" val="20005"/>
                    </a:ext>
                  </a:extLst>
                </a:gridCol>
                <a:gridCol w="1152515">
                  <a:extLst>
                    <a:ext uri="{9D8B030D-6E8A-4147-A177-3AD203B41FA5}">
                      <a16:colId xmlns:a16="http://schemas.microsoft.com/office/drawing/2014/main" val="20006"/>
                    </a:ext>
                  </a:extLst>
                </a:gridCol>
                <a:gridCol w="1152515">
                  <a:extLst>
                    <a:ext uri="{9D8B030D-6E8A-4147-A177-3AD203B41FA5}">
                      <a16:colId xmlns:a16="http://schemas.microsoft.com/office/drawing/2014/main" val="20007"/>
                    </a:ext>
                  </a:extLst>
                </a:gridCol>
                <a:gridCol w="1152515">
                  <a:extLst>
                    <a:ext uri="{9D8B030D-6E8A-4147-A177-3AD203B41FA5}">
                      <a16:colId xmlns:a16="http://schemas.microsoft.com/office/drawing/2014/main" val="20008"/>
                    </a:ext>
                  </a:extLst>
                </a:gridCol>
                <a:gridCol w="1152515">
                  <a:extLst>
                    <a:ext uri="{9D8B030D-6E8A-4147-A177-3AD203B41FA5}">
                      <a16:colId xmlns:a16="http://schemas.microsoft.com/office/drawing/2014/main" val="20009"/>
                    </a:ext>
                  </a:extLst>
                </a:gridCol>
              </a:tblGrid>
              <a:tr h="358808">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0"/>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1"/>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2"/>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3"/>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extLst>
                  <a:ext uri="{0D108BD9-81ED-4DB2-BD59-A6C34878D82A}">
                    <a16:rowId xmlns:a16="http://schemas.microsoft.com/office/drawing/2014/main" val="10004"/>
                  </a:ext>
                </a:extLst>
              </a:tr>
              <a:tr h="358808">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extLst>
                  <a:ext uri="{0D108BD9-81ED-4DB2-BD59-A6C34878D82A}">
                    <a16:rowId xmlns:a16="http://schemas.microsoft.com/office/drawing/2014/main" val="10005"/>
                  </a:ext>
                </a:extLst>
              </a:tr>
            </a:tbl>
          </a:graphicData>
        </a:graphic>
      </p:graphicFrame>
      <p:sp>
        <p:nvSpPr>
          <p:cNvPr id="164" name="Week one grade weights"/>
          <p:cNvSpPr txBox="1">
            <a:spLocks noGrp="1"/>
          </p:cNvSpPr>
          <p:nvPr>
            <p:ph type="body" sz="quarter" idx="25"/>
          </p:nvPr>
        </p:nvSpPr>
        <p:spPr>
          <a:xfrm>
            <a:off x="409551" y="1979710"/>
            <a:ext cx="11525298"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one grade weights</a:t>
            </a:r>
          </a:p>
        </p:txBody>
      </p:sp>
      <p:sp>
        <p:nvSpPr>
          <p:cNvPr id="165" name="Week two grade weights"/>
          <p:cNvSpPr txBox="1">
            <a:spLocks noGrp="1"/>
          </p:cNvSpPr>
          <p:nvPr>
            <p:ph type="body" sz="quarter" idx="26"/>
          </p:nvPr>
        </p:nvSpPr>
        <p:spPr>
          <a:xfrm>
            <a:off x="1678113" y="2335310"/>
            <a:ext cx="10256736"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two grade weights</a:t>
            </a:r>
          </a:p>
        </p:txBody>
      </p:sp>
      <p:sp>
        <p:nvSpPr>
          <p:cNvPr id="166" name="Week three grade weights"/>
          <p:cNvSpPr txBox="1">
            <a:spLocks noGrp="1"/>
          </p:cNvSpPr>
          <p:nvPr>
            <p:ph type="body" sz="quarter" idx="27"/>
          </p:nvPr>
        </p:nvSpPr>
        <p:spPr>
          <a:xfrm>
            <a:off x="2941217" y="2690910"/>
            <a:ext cx="8993632"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three grade weights</a:t>
            </a:r>
          </a:p>
        </p:txBody>
      </p:sp>
      <p:sp>
        <p:nvSpPr>
          <p:cNvPr id="167" name="Week four grade weights"/>
          <p:cNvSpPr txBox="1">
            <a:spLocks noGrp="1"/>
          </p:cNvSpPr>
          <p:nvPr>
            <p:ph type="body" sz="quarter" idx="28"/>
          </p:nvPr>
        </p:nvSpPr>
        <p:spPr>
          <a:xfrm>
            <a:off x="4208736" y="3053060"/>
            <a:ext cx="7726113"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four grade weights</a:t>
            </a:r>
          </a:p>
        </p:txBody>
      </p:sp>
      <p:sp>
        <p:nvSpPr>
          <p:cNvPr id="168" name="GPS"/>
          <p:cNvSpPr txBox="1">
            <a:spLocks noGrp="1"/>
          </p:cNvSpPr>
          <p:nvPr>
            <p:ph type="body" sz="quarter" idx="29"/>
          </p:nvPr>
        </p:nvSpPr>
        <p:spPr>
          <a:xfrm>
            <a:off x="5477347" y="3402110"/>
            <a:ext cx="6457502" cy="279401"/>
          </a:xfrm>
          <a:prstGeom prst="rect">
            <a:avLst/>
          </a:prstGeom>
          <a:solidFill>
            <a:srgbClr val="9C9E9F"/>
          </a:solidFill>
        </p:spPr>
        <p:txBody>
          <a:bodyPr numCol="1" spcCol="38100">
            <a:spAutoFit/>
          </a:bodyPr>
          <a:lstStyle>
            <a:lvl1pPr>
              <a:spcBef>
                <a:spcPts val="0"/>
              </a:spcBef>
              <a:defRPr sz="1300" b="1">
                <a:solidFill>
                  <a:srgbClr val="FFFFFF"/>
                </a:solidFill>
              </a:defRPr>
            </a:lvl1pPr>
          </a:lstStyle>
          <a:p>
            <a:r>
              <a:t>GPS</a:t>
            </a:r>
          </a:p>
        </p:txBody>
      </p:sp>
      <p:sp>
        <p:nvSpPr>
          <p:cNvPr id="169" name="Week 1"/>
          <p:cNvSpPr txBox="1"/>
          <p:nvPr/>
        </p:nvSpPr>
        <p:spPr>
          <a:xfrm>
            <a:off x="409551"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1</a:t>
            </a:r>
          </a:p>
        </p:txBody>
      </p:sp>
      <p:sp>
        <p:nvSpPr>
          <p:cNvPr id="170" name="Week 2"/>
          <p:cNvSpPr txBox="1"/>
          <p:nvPr/>
        </p:nvSpPr>
        <p:spPr>
          <a:xfrm>
            <a:off x="1678113" y="3757710"/>
            <a:ext cx="756788"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2</a:t>
            </a:r>
          </a:p>
        </p:txBody>
      </p:sp>
      <p:sp>
        <p:nvSpPr>
          <p:cNvPr id="171" name="Week 3"/>
          <p:cNvSpPr txBox="1"/>
          <p:nvPr/>
        </p:nvSpPr>
        <p:spPr>
          <a:xfrm>
            <a:off x="2941217"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3</a:t>
            </a:r>
          </a:p>
        </p:txBody>
      </p:sp>
      <p:sp>
        <p:nvSpPr>
          <p:cNvPr id="172" name="Week 4"/>
          <p:cNvSpPr txBox="1"/>
          <p:nvPr/>
        </p:nvSpPr>
        <p:spPr>
          <a:xfrm>
            <a:off x="4208736"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4</a:t>
            </a:r>
          </a:p>
        </p:txBody>
      </p:sp>
      <p:sp>
        <p:nvSpPr>
          <p:cNvPr id="173" name="Grade Weight"/>
          <p:cNvSpPr txBox="1"/>
          <p:nvPr/>
        </p:nvSpPr>
        <p:spPr>
          <a:xfrm>
            <a:off x="10423651" y="1655661"/>
            <a:ext cx="1384199" cy="2413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r">
              <a:spcBef>
                <a:spcPts val="0"/>
              </a:spcBef>
              <a:defRPr b="1" cap="all">
                <a:solidFill>
                  <a:srgbClr val="606062"/>
                </a:solidFill>
              </a:defRPr>
            </a:lvl1pPr>
          </a:lstStyle>
          <a:p>
            <a:r>
              <a:t>Grade Weight</a:t>
            </a:r>
          </a:p>
        </p:txBody>
      </p:sp>
      <p:sp>
        <p:nvSpPr>
          <p:cNvPr id="174" name="XX%"/>
          <p:cNvSpPr txBox="1">
            <a:spLocks noGrp="1"/>
          </p:cNvSpPr>
          <p:nvPr>
            <p:ph type="body" sz="quarter" idx="30"/>
          </p:nvPr>
        </p:nvSpPr>
        <p:spPr>
          <a:xfrm>
            <a:off x="11051061" y="19797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5" name="XX%"/>
          <p:cNvSpPr txBox="1">
            <a:spLocks noGrp="1"/>
          </p:cNvSpPr>
          <p:nvPr>
            <p:ph type="body" sz="quarter" idx="31"/>
          </p:nvPr>
        </p:nvSpPr>
        <p:spPr>
          <a:xfrm>
            <a:off x="11051061" y="23353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6" name="XX%"/>
          <p:cNvSpPr txBox="1">
            <a:spLocks noGrp="1"/>
          </p:cNvSpPr>
          <p:nvPr>
            <p:ph type="body" sz="quarter" idx="32"/>
          </p:nvPr>
        </p:nvSpPr>
        <p:spPr>
          <a:xfrm>
            <a:off x="11051061" y="26909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7" name="XX%"/>
          <p:cNvSpPr txBox="1">
            <a:spLocks noGrp="1"/>
          </p:cNvSpPr>
          <p:nvPr>
            <p:ph type="body" sz="quarter" idx="33"/>
          </p:nvPr>
        </p:nvSpPr>
        <p:spPr>
          <a:xfrm>
            <a:off x="11051061" y="30465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8" name="10%"/>
          <p:cNvSpPr txBox="1">
            <a:spLocks noGrp="1"/>
          </p:cNvSpPr>
          <p:nvPr>
            <p:ph type="body" sz="quarter" idx="34"/>
          </p:nvPr>
        </p:nvSpPr>
        <p:spPr>
          <a:xfrm>
            <a:off x="11051061" y="34021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10%</a:t>
            </a:r>
          </a:p>
        </p:txBody>
      </p:sp>
      <p:sp>
        <p:nvSpPr>
          <p:cNvPr id="179" name="Total   100%"/>
          <p:cNvSpPr txBox="1"/>
          <p:nvPr/>
        </p:nvSpPr>
        <p:spPr>
          <a:xfrm>
            <a:off x="9443320" y="3770810"/>
            <a:ext cx="2364530"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indent="50800" algn="r">
              <a:spcBef>
                <a:spcPts val="0"/>
              </a:spcBef>
              <a:defRPr sz="1300" b="1">
                <a:solidFill>
                  <a:srgbClr val="606062"/>
                </a:solidFill>
              </a:defRPr>
            </a:lvl1pPr>
          </a:lstStyle>
          <a:p>
            <a:r>
              <a:t>Total			100%</a:t>
            </a:r>
          </a:p>
        </p:txBody>
      </p:sp>
      <p:sp>
        <p:nvSpPr>
          <p:cNvPr id="180" name="Line"/>
          <p:cNvSpPr/>
          <p:nvPr/>
        </p:nvSpPr>
        <p:spPr>
          <a:xfrm>
            <a:off x="9570319" y="4118073"/>
            <a:ext cx="2364530" cy="1"/>
          </a:xfrm>
          <a:prstGeom prst="line">
            <a:avLst/>
          </a:prstGeom>
          <a:ln>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Extras">
    <p:spTree>
      <p:nvGrpSpPr>
        <p:cNvPr id="1" name=""/>
        <p:cNvGrpSpPr/>
        <p:nvPr/>
      </p:nvGrpSpPr>
      <p:grpSpPr>
        <a:xfrm>
          <a:off x="0" y="0"/>
          <a:ext cx="0" cy="0"/>
          <a:chOff x="0" y="0"/>
          <a:chExt cx="0" cy="0"/>
        </a:xfrm>
      </p:grpSpPr>
      <p:grpSp>
        <p:nvGrpSpPr>
          <p:cNvPr id="190" name="Group"/>
          <p:cNvGrpSpPr/>
          <p:nvPr/>
        </p:nvGrpSpPr>
        <p:grpSpPr>
          <a:xfrm>
            <a:off x="8434784" y="304800"/>
            <a:ext cx="3914279" cy="6456165"/>
            <a:chOff x="0" y="0"/>
            <a:chExt cx="3914278" cy="6456164"/>
          </a:xfrm>
        </p:grpSpPr>
        <p:sp>
          <p:nvSpPr>
            <p:cNvPr id="188"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189"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191" name="Title Text"/>
          <p:cNvSpPr>
            <a:spLocks noGrp="1"/>
          </p:cNvSpPr>
          <p:nvPr>
            <p:ph type="title"/>
          </p:nvPr>
        </p:nvSpPr>
        <p:spPr>
          <a:xfrm>
            <a:off x="434503" y="314920"/>
            <a:ext cx="7625409" cy="1092201"/>
          </a:xfrm>
          <a:prstGeom prst="rect">
            <a:avLst/>
          </a:prstGeom>
          <a:ln w="12700"/>
        </p:spPr>
        <p:txBody>
          <a:bodyPr/>
          <a:lstStyle/>
          <a:p>
            <a:r>
              <a:t>Title Text</a:t>
            </a:r>
          </a:p>
        </p:txBody>
      </p:sp>
      <p:grpSp>
        <p:nvGrpSpPr>
          <p:cNvPr id="194" name="Group"/>
          <p:cNvGrpSpPr/>
          <p:nvPr/>
        </p:nvGrpSpPr>
        <p:grpSpPr>
          <a:xfrm>
            <a:off x="-1" y="0"/>
            <a:ext cx="12344401" cy="209550"/>
            <a:chOff x="0" y="0"/>
            <a:chExt cx="12344400" cy="209550"/>
          </a:xfrm>
        </p:grpSpPr>
        <p:sp>
          <p:nvSpPr>
            <p:cNvPr id="192"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93"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95" name="Recommended Research"/>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Recommended Research</a:t>
            </a:r>
          </a:p>
        </p:txBody>
      </p:sp>
      <p:sp>
        <p:nvSpPr>
          <p:cNvPr id="196" name="Topic 1 | Topic 2 | Topic 3"/>
          <p:cNvSpPr txBox="1">
            <a:spLocks noGrp="1"/>
          </p:cNvSpPr>
          <p:nvPr>
            <p:ph type="body" sz="quarter" idx="22"/>
          </p:nvPr>
        </p:nvSpPr>
        <p:spPr>
          <a:xfrm>
            <a:off x="434503" y="1377950"/>
            <a:ext cx="7625409"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Topic 1 | Topic 2 | Topic 3</a:t>
            </a:r>
          </a:p>
        </p:txBody>
      </p:sp>
      <p:sp>
        <p:nvSpPr>
          <p:cNvPr id="197" name="Topic 1…"/>
          <p:cNvSpPr txBox="1">
            <a:spLocks noGrp="1"/>
          </p:cNvSpPr>
          <p:nvPr>
            <p:ph type="body" sz="quarter" idx="23"/>
          </p:nvPr>
        </p:nvSpPr>
        <p:spPr>
          <a:xfrm>
            <a:off x="434503" y="2141042"/>
            <a:ext cx="7625409" cy="1979413"/>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Topic 1</a:t>
            </a:r>
          </a:p>
          <a:p>
            <a:pPr defTabSz="241300"/>
            <a:r>
              <a:t>Double click to edit text</a:t>
            </a:r>
          </a:p>
          <a:p>
            <a:pPr>
              <a:spcBef>
                <a:spcPts val="1000"/>
              </a:spcBef>
              <a:defRPr sz="1400" cap="all">
                <a:solidFill>
                  <a:srgbClr val="606062"/>
                </a:solidFill>
                <a:latin typeface="+mn-lt"/>
                <a:ea typeface="+mn-ea"/>
                <a:cs typeface="+mn-cs"/>
                <a:sym typeface="Rockwell Bold"/>
              </a:defRPr>
            </a:pPr>
            <a:r>
              <a:t>Topic 2</a:t>
            </a:r>
          </a:p>
          <a:p>
            <a:pPr defTabSz="241300"/>
            <a:r>
              <a:t>Double click to edit text</a:t>
            </a:r>
          </a:p>
          <a:p>
            <a:pPr>
              <a:spcBef>
                <a:spcPts val="1000"/>
              </a:spcBef>
              <a:defRPr sz="1400" cap="all">
                <a:solidFill>
                  <a:srgbClr val="606062"/>
                </a:solidFill>
                <a:latin typeface="+mn-lt"/>
                <a:ea typeface="+mn-ea"/>
                <a:cs typeface="+mn-cs"/>
                <a:sym typeface="Rockwell Bold"/>
              </a:defRPr>
            </a:pPr>
            <a:r>
              <a:t>Topic 3</a:t>
            </a:r>
          </a:p>
          <a:p>
            <a:pPr defTabSz="241300"/>
            <a:r>
              <a:t>Double click to edit text</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nections">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436909" y="317500"/>
            <a:ext cx="9594058" cy="1092200"/>
          </a:xfrm>
          <a:prstGeom prst="rect">
            <a:avLst/>
          </a:prstGeom>
        </p:spPr>
        <p:txBody>
          <a:bodyPr/>
          <a:lstStyle/>
          <a:p>
            <a:r>
              <a:t>Title Text</a:t>
            </a:r>
          </a:p>
        </p:txBody>
      </p:sp>
      <p:sp>
        <p:nvSpPr>
          <p:cNvPr id="206" name="Body Level One…"/>
          <p:cNvSpPr txBox="1">
            <a:spLocks noGrp="1"/>
          </p:cNvSpPr>
          <p:nvPr>
            <p:ph type="body" idx="1"/>
          </p:nvPr>
        </p:nvSpPr>
        <p:spPr>
          <a:xfrm>
            <a:off x="433040" y="2057400"/>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sp>
        <p:nvSpPr>
          <p:cNvPr id="207" name="Connections"/>
          <p:cNvSpPr txBox="1"/>
          <p:nvPr/>
        </p:nvSpPr>
        <p:spPr>
          <a:xfrm>
            <a:off x="434503" y="1377950"/>
            <a:ext cx="9598870" cy="317500"/>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lvl1pPr>
              <a:lnSpc>
                <a:spcPct val="90000"/>
              </a:lnSpc>
              <a:spcBef>
                <a:spcPts val="1600"/>
              </a:spcBef>
              <a:defRPr sz="1600" cap="all">
                <a:solidFill>
                  <a:srgbClr val="ED6A00"/>
                </a:solidFill>
              </a:defRPr>
            </a:lvl1pPr>
          </a:lstStyle>
          <a:p>
            <a:r>
              <a:t>Connections</a:t>
            </a:r>
          </a:p>
        </p:txBody>
      </p:sp>
      <p:sp>
        <p:nvSpPr>
          <p:cNvPr id="208" name="Stripes-placeholder.png"/>
          <p:cNvSpPr>
            <a:spLocks noGrp="1"/>
          </p:cNvSpPr>
          <p:nvPr>
            <p:ph type="pic" idx="21"/>
          </p:nvPr>
        </p:nvSpPr>
        <p:spPr>
          <a:xfrm>
            <a:off x="7055766" y="304799"/>
            <a:ext cx="13004801" cy="9753601"/>
          </a:xfrm>
          <a:prstGeom prst="rect">
            <a:avLst/>
          </a:prstGeom>
        </p:spPr>
        <p:txBody>
          <a:bodyPr lIns="91439" tIns="45719" rIns="91439" bIns="45719" numCol="1" spcCol="38100"/>
          <a:lstStyle/>
          <a:p>
            <a:endParaRPr/>
          </a:p>
        </p:txBody>
      </p:sp>
      <p:sp>
        <p:nvSpPr>
          <p:cNvPr id="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6909" y="315217"/>
            <a:ext cx="11480107" cy="10922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b">
            <a:normAutofit/>
          </a:bodyPr>
          <a:lstStyle/>
          <a:p>
            <a:r>
              <a:t>Title Text</a:t>
            </a:r>
          </a:p>
        </p:txBody>
      </p:sp>
      <p:sp>
        <p:nvSpPr>
          <p:cNvPr id="3" name="Body Level One…"/>
          <p:cNvSpPr txBox="1">
            <a:spLocks noGrp="1"/>
          </p:cNvSpPr>
          <p:nvPr>
            <p:ph type="body" idx="1"/>
          </p:nvPr>
        </p:nvSpPr>
        <p:spPr>
          <a:xfrm>
            <a:off x="433040" y="1925389"/>
            <a:ext cx="11462445" cy="4495773"/>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numCol="3" spcCol="278637"/>
          <a:lstStyle/>
          <a:p>
            <a:r>
              <a:t>Body Level One</a:t>
            </a:r>
          </a:p>
          <a:p>
            <a:pPr lvl="1"/>
            <a:r>
              <a:t>Body Level Two</a:t>
            </a:r>
          </a:p>
          <a:p>
            <a:pPr lvl="2"/>
            <a:r>
              <a:t>Body Level Three</a:t>
            </a:r>
          </a:p>
          <a:p>
            <a:pPr lvl="3"/>
            <a:r>
              <a:t>Body Level Four</a:t>
            </a:r>
          </a:p>
          <a:p>
            <a:pPr lvl="4"/>
            <a:r>
              <a:t>Body Level Five</a:t>
            </a:r>
          </a:p>
        </p:txBody>
      </p:sp>
      <p:grpSp>
        <p:nvGrpSpPr>
          <p:cNvPr id="6" name="Group"/>
          <p:cNvGrpSpPr/>
          <p:nvPr/>
        </p:nvGrpSpPr>
        <p:grpSpPr>
          <a:xfrm>
            <a:off x="-1" y="0"/>
            <a:ext cx="12344401" cy="209550"/>
            <a:chOff x="0" y="0"/>
            <a:chExt cx="12344400" cy="209550"/>
          </a:xfrm>
        </p:grpSpPr>
        <p:sp>
          <p:nvSpPr>
            <p:cNvPr id="4"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5" name="Rectangle"/>
            <p:cNvSpPr/>
            <p:nvPr/>
          </p:nvSpPr>
          <p:spPr>
            <a:xfrm>
              <a:off x="-1" y="0"/>
              <a:ext cx="12344401" cy="209550"/>
            </a:xfrm>
            <a:prstGeom prst="rect">
              <a:avLst/>
            </a:prstGeom>
            <a:blipFill rotWithShape="1">
              <a:blip r:embed="rId36">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7" name="Slide Number"/>
          <p:cNvSpPr txBox="1">
            <a:spLocks noGrp="1"/>
          </p:cNvSpPr>
          <p:nvPr>
            <p:ph type="sldNum" sz="quarter" idx="2"/>
          </p:nvPr>
        </p:nvSpPr>
        <p:spPr>
          <a:xfrm>
            <a:off x="6032070" y="6619875"/>
            <a:ext cx="267560" cy="249015"/>
          </a:xfrm>
          <a:prstGeom prst="rect">
            <a:avLst/>
          </a:prstGeom>
          <a:ln w="3175">
            <a:miter lim="400000"/>
          </a:ln>
        </p:spPr>
        <p:txBody>
          <a:bodyPr wrap="none" lIns="38100" tIns="38100" rIns="38100" bIns="38100">
            <a:spAutoFit/>
          </a:bodyPr>
          <a:lstStyle>
            <a:lvl1pPr algn="ctr" defTabSz="584200">
              <a:lnSpc>
                <a:spcPct val="100000"/>
              </a:lnSpc>
              <a:spcBef>
                <a:spcPts val="0"/>
              </a:spcBef>
              <a:defRPr sz="1200" b="1" cap="all" spc="36">
                <a:solidFill>
                  <a:srgbClr val="424242"/>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spd="med"/>
  <p:txStyles>
    <p:titleStyle>
      <a:lvl1pPr marL="0" marR="0" indent="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1pPr>
      <a:lvl2pPr marL="0" marR="0" indent="228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2pPr>
      <a:lvl3pPr marL="0" marR="0" indent="457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3pPr>
      <a:lvl4pPr marL="0" marR="0" indent="685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4pPr>
      <a:lvl5pPr marL="0" marR="0" indent="9144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5pPr>
      <a:lvl6pPr marL="0" marR="0" indent="11430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6pPr>
      <a:lvl7pPr marL="0" marR="0" indent="1371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7pPr>
      <a:lvl8pPr marL="0" marR="0" indent="1600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8pPr>
      <a:lvl9pPr marL="0" marR="0" indent="1828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9pPr>
    </p:titleStyle>
    <p:bodyStyle>
      <a:lvl1pPr marL="0" marR="0" indent="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1pPr>
      <a:lvl2pPr marL="0" marR="0" indent="228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2pPr>
      <a:lvl3pPr marL="0" marR="0" indent="457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3pPr>
      <a:lvl4pPr marL="0" marR="0" indent="685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4pPr>
      <a:lvl5pPr marL="0" marR="0" indent="9144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5pPr>
      <a:lvl6pPr marL="0" marR="0" indent="11430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6pPr>
      <a:lvl7pPr marL="0" marR="0" indent="1371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7pPr>
      <a:lvl8pPr marL="0" marR="0" indent="1600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8pPr>
      <a:lvl9pPr marL="0" marR="0" indent="1828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9pPr>
    </p:bodyStyle>
    <p:otherStyle>
      <a:lvl1pPr marL="0" marR="0" indent="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In the Introduction to Development II course, students will examine fundamental concepts and models used to solve problems with programming in application development. In this course, students will explore how to structure code efficiently and utilize da"/>
          <p:cNvSpPr txBox="1">
            <a:spLocks noGrp="1"/>
          </p:cNvSpPr>
          <p:nvPr>
            <p:ph type="subTitle" sz="half" idx="1"/>
          </p:nvPr>
        </p:nvSpPr>
        <p:spPr>
          <a:xfrm>
            <a:off x="7081738" y="1054248"/>
            <a:ext cx="4319687" cy="4957268"/>
          </a:xfrm>
          <a:prstGeom prst="rect">
            <a:avLst/>
          </a:prstGeom>
        </p:spPr>
        <p:txBody>
          <a:bodyPr/>
          <a:lstStyle>
            <a:lvl1pPr defTabSz="457200">
              <a:lnSpc>
                <a:spcPts val="4200"/>
              </a:lnSpc>
              <a:spcBef>
                <a:spcPts val="0"/>
              </a:spcBef>
              <a:defRPr sz="2000">
                <a:solidFill>
                  <a:srgbClr val="606062"/>
                </a:solidFill>
              </a:defRPr>
            </a:lvl1pPr>
          </a:lstStyle>
          <a:p>
            <a:r>
              <a:rPr lang="en-US" dirty="0"/>
              <a:t>Project &amp; Portfolio IV covers an introduction to data-oriented programming, using an Entity Component System to organize logic in a performant manner. Students will learn how to work with ENTT to build a project that will be used as a base in Project &amp; Portfolio V.</a:t>
            </a:r>
          </a:p>
        </p:txBody>
      </p:sp>
      <p:pic>
        <p:nvPicPr>
          <p:cNvPr id="521" name="Image" descr="Image"/>
          <p:cNvPicPr>
            <a:picLocks noGrp="1" noChangeAspect="1"/>
          </p:cNvPicPr>
          <p:nvPr>
            <p:ph type="pic" idx="21"/>
          </p:nvPr>
        </p:nvPicPr>
        <p:blipFill>
          <a:blip r:embed="rId2"/>
          <a:srcRect l="9320" r="43220" b="33899"/>
          <a:stretch>
            <a:fillRect/>
          </a:stretch>
        </p:blipFill>
        <p:spPr>
          <a:xfrm>
            <a:off x="0" y="309264"/>
            <a:ext cx="6172052" cy="6447136"/>
          </a:xfrm>
          <a:prstGeom prst="rect">
            <a:avLst/>
          </a:prstGeom>
        </p:spPr>
      </p:pic>
      <p:sp>
        <p:nvSpPr>
          <p:cNvPr id="522" name="INTRODUCTION TO DEVELOPMENT II…"/>
          <p:cNvSpPr>
            <a:spLocks noGrp="1"/>
          </p:cNvSpPr>
          <p:nvPr>
            <p:ph type="ctrTitle"/>
          </p:nvPr>
        </p:nvSpPr>
        <p:spPr>
          <a:prstGeom prst="rect">
            <a:avLst/>
          </a:prstGeom>
        </p:spPr>
        <p:txBody>
          <a:bodyPr>
            <a:normAutofit fontScale="90000"/>
          </a:bodyPr>
          <a:lstStyle/>
          <a:p>
            <a:pPr defTabSz="425195">
              <a:lnSpc>
                <a:spcPct val="100000"/>
              </a:lnSpc>
              <a:defRPr sz="1116" cap="none" spc="0">
                <a:solidFill>
                  <a:srgbClr val="000000"/>
                </a:solidFill>
                <a:latin typeface="Times Roman"/>
                <a:ea typeface="Times Roman"/>
                <a:cs typeface="Times Roman"/>
                <a:sym typeface="Times Roman"/>
              </a:defRPr>
            </a:pPr>
            <a:endParaRPr dirty="0"/>
          </a:p>
          <a:p>
            <a:pPr defTabSz="425195">
              <a:lnSpc>
                <a:spcPts val="5000"/>
              </a:lnSpc>
              <a:defRPr sz="3906" b="1" cap="none" spc="0">
                <a:latin typeface="Times Roman"/>
                <a:ea typeface="Times Roman"/>
                <a:cs typeface="Times Roman"/>
                <a:sym typeface="Times Roman"/>
              </a:defRPr>
            </a:pPr>
            <a:r>
              <a:rPr lang="en-US" sz="3600" dirty="0">
                <a:latin typeface="+mj-lt"/>
              </a:rPr>
              <a:t>PROJECT &amp; PORTFOLIO IV: GAME DEVELOPMENT</a:t>
            </a:r>
            <a:endParaRPr sz="3600" dirty="0">
              <a:latin typeface="+mj-lt"/>
            </a:endParaRPr>
          </a:p>
          <a:p>
            <a:pPr defTabSz="507873">
              <a:lnSpc>
                <a:spcPct val="90000"/>
              </a:lnSpc>
              <a:spcBef>
                <a:spcPts val="1100"/>
              </a:spcBef>
              <a:defRPr sz="1488" b="1" spc="0">
                <a:latin typeface="Helvetica"/>
                <a:ea typeface="Helvetica"/>
                <a:cs typeface="Helvetica"/>
                <a:sym typeface="Helvetica"/>
              </a:defRPr>
            </a:pPr>
            <a:r>
              <a:rPr lang="en-US" sz="1450" dirty="0"/>
              <a:t>GDB349</a:t>
            </a:r>
            <a:r>
              <a:rPr sz="1450" dirty="0"/>
              <a:t> | </a:t>
            </a:r>
            <a:r>
              <a:rPr lang="en-US" sz="1450" dirty="0"/>
              <a:t>GAME DEVELOPMENT BACHELORS OF SCIENCE</a:t>
            </a:r>
            <a:endParaRPr sz="145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tudent progress will be centralized around the development of weekly practice exercises and assessments.  Upon completion, students will be tasked with presenting their progress."/>
          <p:cNvSpPr txBox="1">
            <a:spLocks noGrp="1"/>
          </p:cNvSpPr>
          <p:nvPr>
            <p:ph type="body" sz="quarter" idx="1"/>
          </p:nvPr>
        </p:nvSpPr>
        <p:spPr>
          <a:xfrm>
            <a:off x="434503" y="2867003"/>
            <a:ext cx="5303194" cy="1146197"/>
          </a:xfrm>
          <a:prstGeom prst="rect">
            <a:avLst/>
          </a:prstGeom>
        </p:spPr>
        <p:txBody>
          <a:bodyPr/>
          <a:lstStyle>
            <a:lvl1pPr defTabSz="457200">
              <a:lnSpc>
                <a:spcPts val="2400"/>
              </a:lnSpc>
              <a:spcBef>
                <a:spcPts val="900"/>
              </a:spcBef>
              <a:defRPr>
                <a:solidFill>
                  <a:srgbClr val="606062"/>
                </a:solidFill>
              </a:defRPr>
            </a:lvl1pPr>
          </a:lstStyle>
          <a:p>
            <a:r>
              <a:rPr sz="1000" dirty="0"/>
              <a:t>Student progress will be centralized around the </a:t>
            </a:r>
            <a:r>
              <a:rPr lang="en-US" sz="1000" dirty="0"/>
              <a:t>continuing </a:t>
            </a:r>
            <a:r>
              <a:rPr sz="1000" dirty="0"/>
              <a:t>development </a:t>
            </a:r>
            <a:r>
              <a:rPr lang="en-US" sz="1000" dirty="0"/>
              <a:t>of a small solo game project throughout the entire month. </a:t>
            </a:r>
            <a:endParaRPr sz="1000" dirty="0"/>
          </a:p>
        </p:txBody>
      </p:sp>
      <p:sp>
        <p:nvSpPr>
          <p:cNvPr id="525" name="INTRODUCTION TO DEVELOPMENT II"/>
          <p:cNvSpPr>
            <a:spLocks noGrp="1"/>
          </p:cNvSpPr>
          <p:nvPr>
            <p:ph type="title"/>
          </p:nvPr>
        </p:nvSpPr>
        <p:spPr>
          <a:prstGeom prst="rect">
            <a:avLst/>
          </a:prstGeom>
        </p:spPr>
        <p:txBody>
          <a:bodyPr>
            <a:normAutofit/>
          </a:bodyPr>
          <a:lstStyle>
            <a:lvl1pPr defTabSz="431419">
              <a:defRPr sz="3792" spc="0">
                <a:solidFill>
                  <a:srgbClr val="424242"/>
                </a:solidFill>
              </a:defRPr>
            </a:lvl1pPr>
          </a:lstStyle>
          <a:p>
            <a:r>
              <a:rPr lang="en-US" sz="3200" dirty="0">
                <a:latin typeface="+mj-lt"/>
              </a:rPr>
              <a:t>PROJECT &amp;</a:t>
            </a:r>
            <a:br>
              <a:rPr lang="en-US" sz="3200" dirty="0">
                <a:latin typeface="+mj-lt"/>
              </a:rPr>
            </a:br>
            <a:r>
              <a:rPr lang="en-US" sz="3200" dirty="0">
                <a:latin typeface="+mj-lt"/>
              </a:rPr>
              <a:t>PORTFOLIO IV:</a:t>
            </a:r>
            <a:br>
              <a:rPr lang="en-US" sz="3200" dirty="0">
                <a:latin typeface="+mj-lt"/>
              </a:rPr>
            </a:br>
            <a:r>
              <a:rPr lang="en-US" sz="3200" dirty="0">
                <a:latin typeface="+mj-lt"/>
              </a:rPr>
              <a:t>GAME DEVELOPMENT</a:t>
            </a:r>
            <a:endParaRPr sz="3200" dirty="0"/>
          </a:p>
        </p:txBody>
      </p:sp>
      <p:sp>
        <p:nvSpPr>
          <p:cNvPr id="526" name="Course Outcomes"/>
          <p:cNvSpPr>
            <a:spLocks noGrp="1"/>
          </p:cNvSpPr>
          <p:nvPr>
            <p:ph type="body" idx="21"/>
          </p:nvPr>
        </p:nvSpPr>
        <p:spPr>
          <a:prstGeom prst="rect">
            <a:avLst/>
          </a:prstGeom>
        </p:spPr>
        <p:txBody>
          <a:bodyPr/>
          <a:lstStyle/>
          <a:p>
            <a:r>
              <a:t>Course Outcomes</a:t>
            </a:r>
          </a:p>
        </p:txBody>
      </p:sp>
      <p:sp>
        <p:nvSpPr>
          <p:cNvPr id="527" name="Course Materials…"/>
          <p:cNvSpPr txBox="1">
            <a:spLocks noGrp="1"/>
          </p:cNvSpPr>
          <p:nvPr>
            <p:ph type="body" idx="22"/>
          </p:nvPr>
        </p:nvSpPr>
        <p:spPr>
          <a:xfrm>
            <a:off x="6609035" y="4138622"/>
            <a:ext cx="5303193" cy="537006"/>
          </a:xfrm>
          <a:prstGeom prst="rect">
            <a:avLst/>
          </a:prstGeom>
        </p:spPr>
        <p:txBody>
          <a:bodyPr lIns="38100" tIns="38100" rIns="38100" bIns="38100" numCol="1" spcCol="38100" anchor="t">
            <a:spAutoFit/>
          </a:bodyPr>
          <a:lstStyle/>
          <a:p>
            <a:pPr>
              <a:spcBef>
                <a:spcPts val="1000"/>
              </a:spcBef>
              <a:defRPr sz="1400" cap="all">
                <a:solidFill>
                  <a:srgbClr val="606062"/>
                </a:solidFill>
                <a:latin typeface="+mn-lt"/>
                <a:ea typeface="+mn-ea"/>
                <a:cs typeface="+mn-cs"/>
                <a:sym typeface="Rockwell Bold"/>
              </a:defRPr>
            </a:pPr>
            <a:r>
              <a:rPr dirty="0"/>
              <a:t>Course Materials</a:t>
            </a:r>
          </a:p>
          <a:p>
            <a:pPr marL="199390" indent="-199390">
              <a:buClr>
                <a:srgbClr val="ED6A00"/>
              </a:buClr>
              <a:buSzPct val="110000"/>
              <a:buChar char="‣"/>
            </a:pPr>
            <a:r>
              <a:rPr lang="en-US" dirty="0"/>
              <a:t>Microsoft Visual Studio</a:t>
            </a:r>
            <a:endParaRPr dirty="0"/>
          </a:p>
        </p:txBody>
      </p:sp>
      <p:sp>
        <p:nvSpPr>
          <p:cNvPr id="528" name="This course will introduce the concepts of DATA STRUCTURES.  ARRAYS, LISTS AND DICTIONARIES WILL BE COVERED. STUDENTS WILL ALSO LEARN REUSABLE CODE AND CLASS STRUCTURE."/>
          <p:cNvSpPr>
            <a:spLocks noGrp="1"/>
          </p:cNvSpPr>
          <p:nvPr>
            <p:ph type="body" idx="23"/>
          </p:nvPr>
        </p:nvSpPr>
        <p:spPr>
          <a:xfrm>
            <a:off x="434503" y="2402780"/>
            <a:ext cx="5303194" cy="41780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76200" tIns="76200" rIns="76200" bIns="76200" numCol="1" spcCol="38100" anchor="t">
            <a:spAutoFit/>
          </a:bodyPr>
          <a:lstStyle>
            <a:lvl1pPr defTabSz="457200">
              <a:lnSpc>
                <a:spcPts val="2400"/>
              </a:lnSpc>
              <a:spcBef>
                <a:spcPts val="900"/>
              </a:spcBef>
              <a:defRPr b="1" cap="all">
                <a:solidFill>
                  <a:srgbClr val="FFFFFF"/>
                </a:solidFill>
                <a:latin typeface="Times Roman"/>
                <a:ea typeface="Times Roman"/>
                <a:cs typeface="Times Roman"/>
                <a:sym typeface="Times Roman"/>
              </a:defRPr>
            </a:lvl1pPr>
          </a:lstStyle>
          <a:p>
            <a:r>
              <a:rPr lang="en-US" sz="1100" dirty="0"/>
              <a:t>GDB349 | GAME DEVELOPMENT BACHELORS OF SCIENCE</a:t>
            </a:r>
            <a:endParaRPr lang="en-US" dirty="0"/>
          </a:p>
        </p:txBody>
      </p:sp>
      <p:graphicFrame>
        <p:nvGraphicFramePr>
          <p:cNvPr id="529" name="Table"/>
          <p:cNvGraphicFramePr/>
          <p:nvPr>
            <p:extLst>
              <p:ext uri="{D42A27DB-BD31-4B8C-83A1-F6EECF244321}">
                <p14:modId xmlns:p14="http://schemas.microsoft.com/office/powerpoint/2010/main" val="1908506458"/>
              </p:ext>
            </p:extLst>
          </p:nvPr>
        </p:nvGraphicFramePr>
        <p:xfrm>
          <a:off x="426481" y="3673814"/>
          <a:ext cx="5303192" cy="2760747"/>
        </p:xfrm>
        <a:graphic>
          <a:graphicData uri="http://schemas.openxmlformats.org/drawingml/2006/table">
            <a:tbl>
              <a:tblPr firstRow="1" bandRow="1">
                <a:tableStyleId>{C409E641-E652-40CA-920F-4A59E2B00235}</a:tableStyleId>
              </a:tblPr>
              <a:tblGrid>
                <a:gridCol w="5303192">
                  <a:extLst>
                    <a:ext uri="{9D8B030D-6E8A-4147-A177-3AD203B41FA5}">
                      <a16:colId xmlns:a16="http://schemas.microsoft.com/office/drawing/2014/main" val="20000"/>
                    </a:ext>
                  </a:extLst>
                </a:gridCol>
              </a:tblGrid>
              <a:tr h="292357">
                <a:tc>
                  <a:txBody>
                    <a:bodyPr/>
                    <a:lstStyle/>
                    <a:p>
                      <a:pPr algn="l" defTabSz="914400">
                        <a:defRPr sz="1800" b="0" cap="none" spc="0">
                          <a:solidFill>
                            <a:srgbClr val="000000"/>
                          </a:solidFill>
                        </a:defRPr>
                      </a:pPr>
                      <a:r>
                        <a:rPr lang="en-US" sz="1400" cap="all">
                          <a:solidFill>
                            <a:srgbClr val="606062"/>
                          </a:solidFill>
                        </a:rPr>
                        <a:t>Course</a:t>
                      </a:r>
                      <a:r>
                        <a:rPr sz="1400" cap="all">
                          <a:solidFill>
                            <a:srgbClr val="606062"/>
                          </a:solidFill>
                          <a:sym typeface="Rockwell Bold"/>
                        </a:rPr>
                        <a:t> Outcomes</a:t>
                      </a:r>
                    </a:p>
                  </a:txBody>
                  <a:tcPr marL="0" marR="0" marT="0" marB="0" anchor="ctr" horzOverflow="overflow">
                    <a:lnB w="50800">
                      <a:solidFill>
                        <a:srgbClr val="606062"/>
                      </a:solidFill>
                      <a:miter lim="400000"/>
                    </a:lnB>
                    <a:noFill/>
                  </a:tcPr>
                </a:tc>
                <a:extLst>
                  <a:ext uri="{0D108BD9-81ED-4DB2-BD59-A6C34878D82A}">
                    <a16:rowId xmlns:a16="http://schemas.microsoft.com/office/drawing/2014/main" val="10000"/>
                  </a:ext>
                </a:extLst>
              </a:tr>
              <a:tr h="412299">
                <a:tc>
                  <a:txBody>
                    <a:bodyPr/>
                    <a:lstStyle/>
                    <a:p>
                      <a:pPr lvl="0" algn="l">
                        <a:lnSpc>
                          <a:spcPct val="100000"/>
                        </a:lnSpc>
                        <a:spcBef>
                          <a:spcPts val="0"/>
                        </a:spcBef>
                        <a:spcAft>
                          <a:spcPts val="0"/>
                        </a:spcAft>
                        <a:buNone/>
                      </a:pPr>
                      <a:r>
                        <a:rPr lang="en-US" sz="1100" b="0" i="0" u="none" strike="noStrike" noProof="0" dirty="0">
                          <a:solidFill>
                            <a:srgbClr val="606062"/>
                          </a:solidFill>
                          <a:latin typeface="Helvetica"/>
                        </a:rPr>
                        <a:t>To understand the basics of data-oriented design</a:t>
                      </a:r>
                      <a:endParaRPr lang="en-US" dirty="0">
                        <a:sym typeface="Helvetica"/>
                      </a:endParaRPr>
                    </a:p>
                  </a:txBody>
                  <a:tcPr marL="50800" marR="50800" marT="50800" marB="50800" horzOverflow="overflow">
                    <a:lnT w="50800">
                      <a:solidFill>
                        <a:srgbClr val="606062"/>
                      </a:solidFill>
                      <a:miter lim="400000"/>
                    </a:lnT>
                  </a:tcPr>
                </a:tc>
                <a:extLst>
                  <a:ext uri="{0D108BD9-81ED-4DB2-BD59-A6C34878D82A}">
                    <a16:rowId xmlns:a16="http://schemas.microsoft.com/office/drawing/2014/main" val="10001"/>
                  </a:ext>
                </a:extLst>
              </a:tr>
              <a:tr h="667175">
                <a:tc>
                  <a:txBody>
                    <a:bodyPr/>
                    <a:lstStyle/>
                    <a:p>
                      <a:pPr lvl="0" algn="l">
                        <a:lnSpc>
                          <a:spcPts val="2400"/>
                        </a:lnSpc>
                        <a:spcBef>
                          <a:spcPts val="900"/>
                        </a:spcBef>
                        <a:buNone/>
                      </a:pPr>
                      <a:r>
                        <a:rPr lang="en-US" sz="1100" b="0" i="0" u="none" strike="noStrike" noProof="0" dirty="0">
                          <a:solidFill>
                            <a:srgbClr val="606062"/>
                          </a:solidFill>
                        </a:rPr>
                        <a:t>To </a:t>
                      </a:r>
                      <a:r>
                        <a:rPr lang="en-US" sz="1100" b="0" i="0" u="none" strike="noStrike" noProof="0" dirty="0">
                          <a:solidFill>
                            <a:srgbClr val="606062"/>
                          </a:solidFill>
                          <a:sym typeface="Helvetica"/>
                        </a:rPr>
                        <a:t>utilize an entity component systems to run performant logic</a:t>
                      </a:r>
                      <a:endParaRPr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2"/>
                  </a:ext>
                </a:extLst>
              </a:tr>
              <a:tr h="412299">
                <a:tc>
                  <a:txBody>
                    <a:bodyPr/>
                    <a:lstStyle/>
                    <a:p>
                      <a:pPr lvl="0" algn="l">
                        <a:lnSpc>
                          <a:spcPct val="100000"/>
                        </a:lnSpc>
                        <a:spcBef>
                          <a:spcPts val="0"/>
                        </a:spcBef>
                        <a:spcAft>
                          <a:spcPts val="0"/>
                        </a:spcAft>
                        <a:buNone/>
                      </a:pPr>
                      <a:r>
                        <a:rPr lang="en-US" sz="1100" b="0" i="0" u="none" strike="noStrike" noProof="0" dirty="0">
                          <a:solidFill>
                            <a:srgbClr val="606062"/>
                          </a:solidFill>
                          <a:latin typeface="Helvetica"/>
                        </a:rPr>
                        <a:t>To develop a program that will be used to create a larger group project in a future course</a:t>
                      </a:r>
                      <a:endParaRPr lang="en-US" dirty="0"/>
                    </a:p>
                  </a:txBody>
                  <a:tcPr marL="50800" marR="50800" marT="50800" marB="50800" horzOverflow="overflow"/>
                </a:tc>
                <a:extLst>
                  <a:ext uri="{0D108BD9-81ED-4DB2-BD59-A6C34878D82A}">
                    <a16:rowId xmlns:a16="http://schemas.microsoft.com/office/drawing/2014/main" val="10003"/>
                  </a:ext>
                </a:extLst>
              </a:tr>
              <a:tr h="569722">
                <a:tc>
                  <a:txBody>
                    <a:bodyPr/>
                    <a:lstStyle/>
                    <a:p>
                      <a:pPr lvl="0" algn="l">
                        <a:lnSpc>
                          <a:spcPct val="100000"/>
                        </a:lnSpc>
                        <a:spcBef>
                          <a:spcPts val="0"/>
                        </a:spcBef>
                        <a:spcAft>
                          <a:spcPts val="0"/>
                        </a:spcAft>
                        <a:buNone/>
                      </a:pPr>
                      <a:r>
                        <a:rPr lang="en-US" sz="1100" b="0" i="0" u="none" strike="noStrike" noProof="0" dirty="0">
                          <a:solidFill>
                            <a:srgbClr val="606062"/>
                          </a:solidFill>
                        </a:rPr>
                        <a:t>To develop problem solving skills required to debug increasingly complex systems in code</a:t>
                      </a:r>
                      <a:endParaRPr lang="en-US"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4"/>
                  </a:ext>
                </a:extLst>
              </a:tr>
              <a:tr h="382314">
                <a:tc>
                  <a:txBody>
                    <a:bodyPr/>
                    <a:lstStyle/>
                    <a:p>
                      <a:pPr algn="l" defTabSz="457200">
                        <a:lnSpc>
                          <a:spcPts val="2400"/>
                        </a:lnSpc>
                        <a:spcBef>
                          <a:spcPts val="900"/>
                        </a:spcBef>
                        <a:defRPr sz="1100" cap="none" spc="0">
                          <a:solidFill>
                            <a:srgbClr val="606062"/>
                          </a:solidFill>
                          <a:sym typeface="Helvetica"/>
                        </a:defRPr>
                      </a:pPr>
                      <a:endParaRPr dirty="0"/>
                    </a:p>
                  </a:txBody>
                  <a:tcPr marL="50800" marR="50800" marT="50800" marB="5080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imon is a 2013 Full Sail Web Design and Development graduate. Upon graduation, he immediately dove into the world of site creation with Designzillas, LLC; it was here that he began creating mockup and designing layouts for clients.…"/>
          <p:cNvSpPr txBox="1">
            <a:spLocks noGrp="1"/>
          </p:cNvSpPr>
          <p:nvPr>
            <p:ph type="body" sz="quarter" idx="1"/>
          </p:nvPr>
        </p:nvSpPr>
        <p:spPr>
          <a:xfrm>
            <a:off x="8966993" y="2032348"/>
            <a:ext cx="2880123" cy="4417467"/>
          </a:xfrm>
          <a:prstGeom prst="rect">
            <a:avLst/>
          </a:prstGeom>
        </p:spPr>
        <p:txBody>
          <a:bodyPr lIns="152400" tIns="152400" rIns="152400" bIns="152400" numCol="1" spcCol="38100" anchor="t"/>
          <a:lstStyle/>
          <a:p>
            <a:r>
              <a:rPr lang="en-US" dirty="0"/>
              <a:t>There are a multitude of different Entity Component Systems used in many different sized games. </a:t>
            </a:r>
          </a:p>
          <a:p>
            <a:endParaRPr lang="en-US" dirty="0"/>
          </a:p>
          <a:p>
            <a:r>
              <a:rPr lang="en-US" dirty="0"/>
              <a:t>In this course, we will be focused on using ENTT which is the ECS used to build such games as Minecraft and Diablo 2: Resurrected. </a:t>
            </a:r>
          </a:p>
          <a:p>
            <a:endParaRPr lang="en-US" sz="800" dirty="0"/>
          </a:p>
        </p:txBody>
      </p:sp>
      <p:sp>
        <p:nvSpPr>
          <p:cNvPr id="532" name="INTRODUCTION TO DEVELOPMENT II"/>
          <p:cNvSpPr>
            <a:spLocks noGrp="1"/>
          </p:cNvSpPr>
          <p:nvPr>
            <p:ph type="title"/>
          </p:nvPr>
        </p:nvSpPr>
        <p:spPr>
          <a:prstGeom prst="rect">
            <a:avLst/>
          </a:prstGeom>
        </p:spPr>
        <p:txBody>
          <a:bodyPr>
            <a:noAutofit/>
          </a:bodyPr>
          <a:lstStyle>
            <a:lvl1pPr defTabSz="475106">
              <a:defRPr sz="4176" spc="0"/>
            </a:lvl1pPr>
          </a:lstStyle>
          <a:p>
            <a:r>
              <a:rPr lang="en-US" sz="4000" dirty="0">
                <a:latin typeface="+mj-lt"/>
              </a:rPr>
              <a:t>PROJECT &amp; PORTFOLIO IV:</a:t>
            </a:r>
            <a:br>
              <a:rPr lang="en-US" sz="4000" dirty="0">
                <a:latin typeface="+mj-lt"/>
              </a:rPr>
            </a:br>
            <a:r>
              <a:rPr lang="en-US" sz="4000" dirty="0">
                <a:latin typeface="+mj-lt"/>
              </a:rPr>
              <a:t>GAME DEVELOPMENT</a:t>
            </a:r>
            <a:r>
              <a:rPr sz="4000" dirty="0"/>
              <a:t> </a:t>
            </a:r>
          </a:p>
        </p:txBody>
      </p:sp>
      <p:sp>
        <p:nvSpPr>
          <p:cNvPr id="533" name="Inspiration"/>
          <p:cNvSpPr>
            <a:spLocks noGrp="1"/>
          </p:cNvSpPr>
          <p:nvPr>
            <p:ph type="body" idx="21"/>
          </p:nvPr>
        </p:nvSpPr>
        <p:spPr>
          <a:prstGeom prst="rect">
            <a:avLst/>
          </a:prstGeom>
        </p:spPr>
        <p:txBody>
          <a:bodyPr/>
          <a:lstStyle/>
          <a:p>
            <a:r>
              <a:t>Inspiration</a:t>
            </a:r>
          </a:p>
        </p:txBody>
      </p:sp>
      <p:sp>
        <p:nvSpPr>
          <p:cNvPr id="534" name="Skills Development"/>
          <p:cNvSpPr txBox="1">
            <a:spLocks noGrp="1"/>
          </p:cNvSpPr>
          <p:nvPr>
            <p:ph type="body" idx="22"/>
          </p:nvPr>
        </p:nvSpPr>
        <p:spPr>
          <a:prstGeom prst="rect">
            <a:avLst/>
          </a:prstGeom>
        </p:spPr>
        <p:txBody>
          <a:bodyPr/>
          <a:lstStyle/>
          <a:p>
            <a:r>
              <a:rPr dirty="0"/>
              <a:t>Skills Development</a:t>
            </a:r>
          </a:p>
        </p:txBody>
      </p:sp>
      <p:sp>
        <p:nvSpPr>
          <p:cNvPr id="535" name="Reinforcing Agile production techniques, this course will provide students with an enthusiastic environment to improve skills based on their own goals and milestones. Students will progress at their own rate, working individually towards the strengthenin"/>
          <p:cNvSpPr txBox="1">
            <a:spLocks noGrp="1"/>
          </p:cNvSpPr>
          <p:nvPr>
            <p:ph type="body" idx="23"/>
          </p:nvPr>
        </p:nvSpPr>
        <p:spPr>
          <a:xfrm>
            <a:off x="531652" y="3802807"/>
            <a:ext cx="2541882" cy="1738361"/>
          </a:xfrm>
          <a:prstGeom prst="rect">
            <a:avLst/>
          </a:prstGeom>
        </p:spPr>
        <p:txBody>
          <a:bodyPr lIns="38100" tIns="38100" rIns="38100" bIns="38100" numCol="1" spcCol="38100" anchor="t">
            <a:spAutoFit/>
          </a:bodyPr>
          <a:lstStyle/>
          <a:p>
            <a:r>
              <a:rPr lang="en-US" dirty="0"/>
              <a:t>During lectures, students will explore the concepts that go into building code using data-oriented design, which is a new deviation from the object-oriented design that is used up until this point in the program. Exposure to different architectures is important to open the student’s minds to different ways of solving problems.</a:t>
            </a:r>
          </a:p>
        </p:txBody>
      </p:sp>
      <p:sp>
        <p:nvSpPr>
          <p:cNvPr id="536" name="Students will build on the career research that they have conducted in their core courses and explore some new resources that will help them better understand the job positions and career tracks that interest them."/>
          <p:cNvSpPr txBox="1">
            <a:spLocks noGrp="1"/>
          </p:cNvSpPr>
          <p:nvPr>
            <p:ph type="body" idx="24"/>
          </p:nvPr>
        </p:nvSpPr>
        <p:spPr>
          <a:xfrm>
            <a:off x="3240734" y="3802807"/>
            <a:ext cx="2541882" cy="993542"/>
          </a:xfrm>
          <a:prstGeom prst="rect">
            <a:avLst/>
          </a:prstGeom>
        </p:spPr>
        <p:txBody>
          <a:bodyPr lIns="38100" tIns="38100" rIns="38100" bIns="38100" numCol="1" spcCol="38100" anchor="t">
            <a:spAutoFit/>
          </a:bodyPr>
          <a:lstStyle/>
          <a:p>
            <a:pPr defTabSz="457200">
              <a:defRPr>
                <a:solidFill>
                  <a:srgbClr val="474747"/>
                </a:solidFill>
              </a:defRPr>
            </a:pPr>
            <a:r>
              <a:rPr lang="en-US" dirty="0"/>
              <a:t>Data-oriented programming is a growing movement within games, so a familiarity with this type of architecture will be useful moving into the future of this field.</a:t>
            </a:r>
          </a:p>
        </p:txBody>
      </p:sp>
      <p:sp>
        <p:nvSpPr>
          <p:cNvPr id="537" name="Throughout Portfolio 2, students will be increase their web development skills by coding in C# and JavaScript. They will complete user testing, and will be planning for the future of their portfolio project."/>
          <p:cNvSpPr txBox="1">
            <a:spLocks noGrp="1"/>
          </p:cNvSpPr>
          <p:nvPr>
            <p:ph type="body" idx="25"/>
          </p:nvPr>
        </p:nvSpPr>
        <p:spPr>
          <a:xfrm>
            <a:off x="5962097" y="3802807"/>
            <a:ext cx="2541882" cy="1092607"/>
          </a:xfrm>
          <a:prstGeom prst="rect">
            <a:avLst/>
          </a:prstGeom>
        </p:spPr>
        <p:txBody>
          <a:bodyPr lIns="38100" tIns="38100" rIns="38100" bIns="38100" numCol="1" spcCol="38100" anchor="t">
            <a:spAutoFit/>
          </a:bodyPr>
          <a:lstStyle>
            <a:lvl1pPr marR="457200" defTabSz="457200">
              <a:lnSpc>
                <a:spcPct val="100000"/>
              </a:lnSpc>
              <a:spcBef>
                <a:spcPts val="0"/>
              </a:spcBef>
              <a:defRPr>
                <a:solidFill>
                  <a:srgbClr val="53585F"/>
                </a:solidFill>
              </a:defRPr>
            </a:lvl1pPr>
          </a:lstStyle>
          <a:p>
            <a:r>
              <a:rPr lang="en-US" dirty="0"/>
              <a:t>Students will learn skills that </a:t>
            </a:r>
          </a:p>
          <a:p>
            <a:r>
              <a:rPr lang="en-US" dirty="0"/>
              <a:t>contribute directly to their Project &amp; Portfolio V course, including working with game systems and an ECS to organize data.</a:t>
            </a:r>
            <a:endParaRPr lang="en-US" sz="900" dirty="0"/>
          </a:p>
        </p:txBody>
      </p:sp>
      <p:sp>
        <p:nvSpPr>
          <p:cNvPr id="539" name="Simon Figueroa…"/>
          <p:cNvSpPr>
            <a:spLocks noGrp="1"/>
          </p:cNvSpPr>
          <p:nvPr>
            <p:ph type="body" idx="27"/>
          </p:nvPr>
        </p:nvSpPr>
        <p:spPr>
          <a:xfrm>
            <a:off x="8962231" y="1333548"/>
            <a:ext cx="2889648" cy="695277"/>
          </a:xfrm>
          <a:prstGeom prst="rect">
            <a:avLst/>
          </a:prstGeom>
        </p:spPr>
        <p:txBody>
          <a:bodyPr/>
          <a:lstStyle/>
          <a:p>
            <a:pPr>
              <a:defRPr sz="1500" cap="all" spc="0">
                <a:solidFill>
                  <a:srgbClr val="FFFFFF"/>
                </a:solidFill>
                <a:latin typeface="+mn-lt"/>
                <a:ea typeface="+mn-ea"/>
                <a:cs typeface="+mn-cs"/>
                <a:sym typeface="Rockwell Bold"/>
              </a:defRPr>
            </a:pPr>
            <a:r>
              <a:rPr lang="en-US" dirty="0"/>
              <a:t>ECS in the industry</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INTRODUCTION TO DEVELOPMENT II"/>
          <p:cNvSpPr txBox="1">
            <a:spLocks noGrp="1"/>
          </p:cNvSpPr>
          <p:nvPr>
            <p:ph type="title"/>
          </p:nvPr>
        </p:nvSpPr>
        <p:spPr>
          <a:prstGeom prst="rect">
            <a:avLst/>
          </a:prstGeom>
        </p:spPr>
        <p:txBody>
          <a:bodyPr/>
          <a:lstStyle>
            <a:lvl1pPr defTabSz="475106">
              <a:defRPr sz="4176" spc="0"/>
            </a:lvl1pPr>
          </a:lstStyle>
          <a:p>
            <a:r>
              <a:rPr lang="en-US" sz="4400" dirty="0">
                <a:latin typeface="+mj-lt"/>
              </a:rPr>
              <a:t>PROJECT &amp; PORTFOLIO IV:</a:t>
            </a:r>
            <a:br>
              <a:rPr lang="en-US" sz="4400" dirty="0">
                <a:latin typeface="+mj-lt"/>
              </a:rPr>
            </a:br>
            <a:r>
              <a:rPr lang="en-US" sz="4400" dirty="0">
                <a:latin typeface="+mj-lt"/>
              </a:rPr>
              <a:t>GAME DEVELOPMENT</a:t>
            </a:r>
            <a:r>
              <a:rPr lang="en-US" sz="4400" dirty="0"/>
              <a:t> </a:t>
            </a:r>
            <a:endParaRPr dirty="0"/>
          </a:p>
        </p:txBody>
      </p:sp>
      <p:sp>
        <p:nvSpPr>
          <p:cNvPr id="542" name="Weekly Breakdown"/>
          <p:cNvSpPr>
            <a:spLocks noGrp="1"/>
          </p:cNvSpPr>
          <p:nvPr>
            <p:ph type="body" idx="21"/>
          </p:nvPr>
        </p:nvSpPr>
        <p:spPr>
          <a:prstGeom prst="rect">
            <a:avLst/>
          </a:prstGeom>
        </p:spPr>
        <p:txBody>
          <a:bodyPr/>
          <a:lstStyle/>
          <a:p>
            <a:r>
              <a:t>Weekly Breakdown</a:t>
            </a:r>
          </a:p>
        </p:txBody>
      </p:sp>
      <p:sp>
        <p:nvSpPr>
          <p:cNvPr id="544" name="Week one"/>
          <p:cNvSpPr txBox="1">
            <a:spLocks noGrp="1"/>
          </p:cNvSpPr>
          <p:nvPr>
            <p:ph type="body" idx="24"/>
          </p:nvPr>
        </p:nvSpPr>
        <p:spPr>
          <a:prstGeom prst="rect">
            <a:avLst/>
          </a:prstGeom>
        </p:spPr>
        <p:txBody>
          <a:bodyPr/>
          <a:lstStyle/>
          <a:p>
            <a:r>
              <a:t>Week one</a:t>
            </a:r>
          </a:p>
        </p:txBody>
      </p:sp>
      <p:sp>
        <p:nvSpPr>
          <p:cNvPr id="545" name="This week exposes the students to class structure, which includes public fields.   They will also learn about UML diagrams and how to create them.  Methods will be introduced which will increase their skillsets by making reusable code."/>
          <p:cNvSpPr txBox="1">
            <a:spLocks noGrp="1"/>
          </p:cNvSpPr>
          <p:nvPr>
            <p:ph type="body" idx="25"/>
          </p:nvPr>
        </p:nvSpPr>
        <p:spPr>
          <a:xfrm>
            <a:off x="6426287" y="1927225"/>
            <a:ext cx="5352658" cy="670633"/>
          </a:xfrm>
          <a:prstGeom prst="rect">
            <a:avLst/>
          </a:prstGeom>
        </p:spPr>
        <p:txBody>
          <a:bodyPr lIns="38100" tIns="38100" rIns="38100" bIns="38100" numCol="1" spcCol="38100" anchor="t">
            <a:spAutoFit/>
          </a:bodyPr>
          <a:lstStyle>
            <a:lvl1pPr>
              <a:defRPr sz="1200"/>
            </a:lvl1pPr>
          </a:lstStyle>
          <a:p>
            <a:r>
              <a:rPr lang="en-US" dirty="0"/>
              <a:t>This week exposes the students to basic physics and collisions within another new system. Students will continue to create and organize code to add more features to the final product.</a:t>
            </a:r>
            <a:endParaRPr dirty="0"/>
          </a:p>
        </p:txBody>
      </p:sp>
      <p:sp>
        <p:nvSpPr>
          <p:cNvPr id="546" name="Week Three"/>
          <p:cNvSpPr txBox="1">
            <a:spLocks noGrp="1"/>
          </p:cNvSpPr>
          <p:nvPr>
            <p:ph type="body" idx="27"/>
          </p:nvPr>
        </p:nvSpPr>
        <p:spPr>
          <a:prstGeom prst="rect">
            <a:avLst/>
          </a:prstGeom>
        </p:spPr>
        <p:txBody>
          <a:bodyPr/>
          <a:lstStyle/>
          <a:p>
            <a:r>
              <a:t>Week Three</a:t>
            </a:r>
          </a:p>
        </p:txBody>
      </p:sp>
      <p:sp>
        <p:nvSpPr>
          <p:cNvPr id="547" name="Students are introduced to Dictionaries and asked to make comparisons between all of the data structures. Students will be assessed based on their ability to utilize Arrays, Lists and Dictionaries together as well advanced loops."/>
          <p:cNvSpPr txBox="1">
            <a:spLocks noGrp="1"/>
          </p:cNvSpPr>
          <p:nvPr>
            <p:ph type="body" idx="28"/>
          </p:nvPr>
        </p:nvSpPr>
        <p:spPr>
          <a:xfrm>
            <a:off x="557993" y="4403725"/>
            <a:ext cx="5352658" cy="467500"/>
          </a:xfrm>
          <a:prstGeom prst="rect">
            <a:avLst/>
          </a:prstGeom>
        </p:spPr>
        <p:txBody>
          <a:bodyPr lIns="38100" tIns="38100" rIns="38100" bIns="38100" numCol="1" spcCol="38100" anchor="t">
            <a:spAutoFit/>
          </a:bodyPr>
          <a:lstStyle>
            <a:lvl1pPr>
              <a:defRPr sz="1200"/>
            </a:lvl1pPr>
          </a:lstStyle>
          <a:p>
            <a:r>
              <a:rPr lang="en-US" dirty="0"/>
              <a:t>This week continues to build on ECS methodology to have students build their own systems within the game to control a player avatar.</a:t>
            </a:r>
            <a:endParaRPr dirty="0"/>
          </a:p>
        </p:txBody>
      </p:sp>
      <p:sp>
        <p:nvSpPr>
          <p:cNvPr id="548" name="The final week the students will dive deep into the basic String variable and start to think of it as a Class.  We will discuss String Properties and Methods.  Synthesis will be a key component this final week. They will bring everything that they have l"/>
          <p:cNvSpPr txBox="1">
            <a:spLocks noGrp="1"/>
          </p:cNvSpPr>
          <p:nvPr>
            <p:ph type="body" idx="30"/>
          </p:nvPr>
        </p:nvSpPr>
        <p:spPr>
          <a:xfrm>
            <a:off x="6426287" y="4403725"/>
            <a:ext cx="5352658" cy="670633"/>
          </a:xfrm>
          <a:prstGeom prst="rect">
            <a:avLst/>
          </a:prstGeom>
        </p:spPr>
        <p:txBody>
          <a:bodyPr/>
          <a:lstStyle>
            <a:lvl1pPr>
              <a:defRPr sz="1200"/>
            </a:lvl1pPr>
          </a:lstStyle>
          <a:p>
            <a:r>
              <a:rPr lang="en-US" dirty="0"/>
              <a:t>This week students will apply the finishing touches to their projects. Students will create basic game states into the project to add both win and lose conditions. </a:t>
            </a:r>
            <a:endParaRPr dirty="0"/>
          </a:p>
        </p:txBody>
      </p:sp>
      <p:sp>
        <p:nvSpPr>
          <p:cNvPr id="2" name="TextBox 1">
            <a:extLst>
              <a:ext uri="{FF2B5EF4-FFF2-40B4-BE49-F238E27FC236}">
                <a16:creationId xmlns:a16="http://schemas.microsoft.com/office/drawing/2014/main" id="{F358CE93-5C3D-528F-6254-D60406403132}"/>
              </a:ext>
            </a:extLst>
          </p:cNvPr>
          <p:cNvSpPr txBox="1"/>
          <p:nvPr/>
        </p:nvSpPr>
        <p:spPr>
          <a:xfrm>
            <a:off x="554942" y="1930764"/>
            <a:ext cx="5352117" cy="7376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t" anchorCtr="0" forceAA="0" compatLnSpc="1">
            <a:prstTxWarp prst="textNoShape">
              <a:avLst/>
            </a:prstTxWarp>
            <a:spAutoFit/>
          </a:bodyPr>
          <a:lstStyle/>
          <a:p>
            <a:r>
              <a:rPr lang="en-US" sz="1200" dirty="0"/>
              <a:t>This week will introduce the concept of data-oriented programming and the ENTT API. Students will be asked to create components using the new API to render objects to screen. </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INTRODUCTION TO DEVELOPMENT II"/>
          <p:cNvSpPr txBox="1">
            <a:spLocks noGrp="1"/>
          </p:cNvSpPr>
          <p:nvPr>
            <p:ph type="title"/>
          </p:nvPr>
        </p:nvSpPr>
        <p:spPr>
          <a:prstGeom prst="rect">
            <a:avLst/>
          </a:prstGeom>
        </p:spPr>
        <p:txBody>
          <a:bodyPr/>
          <a:lstStyle>
            <a:lvl1pPr defTabSz="475106">
              <a:defRPr sz="4176" spc="0"/>
            </a:lvl1pPr>
          </a:lstStyle>
          <a:p>
            <a:r>
              <a:rPr lang="en-US" sz="4400" dirty="0">
                <a:latin typeface="+mj-lt"/>
              </a:rPr>
              <a:t>PROJECT &amp; PORTFOLIO IV:</a:t>
            </a:r>
            <a:br>
              <a:rPr lang="en-US" sz="4400" dirty="0">
                <a:latin typeface="+mj-lt"/>
              </a:rPr>
            </a:br>
            <a:r>
              <a:rPr lang="en-US" sz="4400" dirty="0">
                <a:latin typeface="+mj-lt"/>
              </a:rPr>
              <a:t>GAME DEVELOPMENT</a:t>
            </a:r>
            <a:r>
              <a:rPr lang="en-US" sz="4400" dirty="0"/>
              <a:t> </a:t>
            </a:r>
            <a:endParaRPr dirty="0"/>
          </a:p>
        </p:txBody>
      </p:sp>
      <p:sp>
        <p:nvSpPr>
          <p:cNvPr id="551" name="Grade Weights"/>
          <p:cNvSpPr>
            <a:spLocks noGrp="1"/>
          </p:cNvSpPr>
          <p:nvPr>
            <p:ph type="body" idx="21"/>
          </p:nvPr>
        </p:nvSpPr>
        <p:spPr>
          <a:prstGeom prst="rect">
            <a:avLst/>
          </a:prstGeom>
        </p:spPr>
        <p:txBody>
          <a:bodyPr/>
          <a:lstStyle/>
          <a:p>
            <a:r>
              <a:t>Grade Weights</a:t>
            </a:r>
          </a:p>
        </p:txBody>
      </p:sp>
      <p:sp>
        <p:nvSpPr>
          <p:cNvPr id="552" name="Grade Weights"/>
          <p:cNvSpPr txBox="1">
            <a:spLocks noGrp="1"/>
          </p:cNvSpPr>
          <p:nvPr>
            <p:ph type="body" idx="22"/>
          </p:nvPr>
        </p:nvSpPr>
        <p:spPr>
          <a:prstGeom prst="rect">
            <a:avLst/>
          </a:prstGeom>
        </p:spPr>
        <p:txBody>
          <a:bodyPr/>
          <a:lstStyle/>
          <a:p>
            <a:r>
              <a:t>Grade Weights</a:t>
            </a:r>
          </a:p>
        </p:txBody>
      </p:sp>
      <p:pic>
        <p:nvPicPr>
          <p:cNvPr id="553" name="Stripes-placeholder.png" descr="Stripes-placeholder.png"/>
          <p:cNvPicPr>
            <a:picLocks noGrp="1" noChangeAspect="1"/>
          </p:cNvPicPr>
          <p:nvPr>
            <p:ph type="pic" idx="23"/>
          </p:nvPr>
        </p:nvPicPr>
        <p:blipFill>
          <a:blip r:embed="rId2"/>
          <a:srcRect t="9214" r="56821" b="66035"/>
          <a:stretch>
            <a:fillRect/>
          </a:stretch>
        </p:blipFill>
        <p:spPr>
          <a:xfrm>
            <a:off x="6300116" y="4346971"/>
            <a:ext cx="5615286" cy="2413993"/>
          </a:xfrm>
          <a:prstGeom prst="rect">
            <a:avLst/>
          </a:prstGeom>
        </p:spPr>
      </p:pic>
      <p:sp>
        <p:nvSpPr>
          <p:cNvPr id="554" name="Out-of-class work…"/>
          <p:cNvSpPr txBox="1">
            <a:spLocks noGrp="1"/>
          </p:cNvSpPr>
          <p:nvPr>
            <p:ph type="body" idx="24"/>
          </p:nvPr>
        </p:nvSpPr>
        <p:spPr>
          <a:xfrm>
            <a:off x="434503" y="4346971"/>
            <a:ext cx="5610226" cy="2106154"/>
          </a:xfrm>
          <a:prstGeom prst="rect">
            <a:avLst/>
          </a:prstGeom>
        </p:spPr>
        <p:txBody>
          <a:bodyPr anchor="t"/>
          <a:lstStyle/>
          <a:p>
            <a:pPr>
              <a:spcBef>
                <a:spcPts val="1000"/>
              </a:spcBef>
              <a:defRPr sz="1400" cap="all" spc="28">
                <a:solidFill>
                  <a:srgbClr val="606062"/>
                </a:solidFill>
                <a:latin typeface="+mn-lt"/>
                <a:ea typeface="+mn-ea"/>
                <a:cs typeface="+mn-cs"/>
                <a:sym typeface="Rockwell Bold"/>
              </a:defRPr>
            </a:pPr>
            <a:r>
              <a:rPr dirty="0"/>
              <a:t>Out-of-class work</a:t>
            </a:r>
          </a:p>
          <a:p>
            <a:pPr defTabSz="457200">
              <a:lnSpc>
                <a:spcPts val="2700"/>
              </a:lnSpc>
              <a:spcBef>
                <a:spcPts val="900"/>
              </a:spcBef>
              <a:defRPr>
                <a:solidFill>
                  <a:srgbClr val="606062"/>
                </a:solidFill>
              </a:defRPr>
            </a:pPr>
            <a:r>
              <a:rPr dirty="0"/>
              <a:t>This course requires at least </a:t>
            </a:r>
            <a:r>
              <a:rPr dirty="0">
                <a:solidFill>
                  <a:srgbClr val="303030"/>
                </a:solidFill>
              </a:rPr>
              <a:t>40</a:t>
            </a:r>
            <a:r>
              <a:rPr dirty="0"/>
              <a:t> hours of preparation and out-of-class work. Out-of-class activities are documented in this syllabus and include project development, skills practice, and homework. Consideration has been given to creating out-of-class work that will support students’ efforts to successfully complete this course while achieving course objectives and program learning outcomes.</a:t>
            </a:r>
          </a:p>
        </p:txBody>
      </p:sp>
      <p:sp>
        <p:nvSpPr>
          <p:cNvPr id="555" name="PreCheck Quiz (1%), Loops (5%), Arrays (5%), Lists (5%), Quiz 1 (3%)"/>
          <p:cNvSpPr txBox="1">
            <a:spLocks noGrp="1"/>
          </p:cNvSpPr>
          <p:nvPr>
            <p:ph type="body" idx="25"/>
          </p:nvPr>
        </p:nvSpPr>
        <p:spPr>
          <a:xfrm>
            <a:off x="409774" y="1979710"/>
            <a:ext cx="11525297" cy="279401"/>
          </a:xfrm>
          <a:prstGeom prst="rect">
            <a:avLst/>
          </a:prstGeom>
        </p:spPr>
        <p:txBody>
          <a:bodyPr/>
          <a:lstStyle/>
          <a:p>
            <a:r>
              <a:rPr lang="en-US" dirty="0"/>
              <a:t>Check In 1 (4%), Sprint 1 Submission (8%)</a:t>
            </a:r>
            <a:endParaRPr dirty="0"/>
          </a:p>
        </p:txBody>
      </p:sp>
      <p:sp>
        <p:nvSpPr>
          <p:cNvPr id="556" name="Dictionaries (5%), Adv. Loop &amp; Dictionaries (5%), Synthesis Project (5%), Quiz 2 (3%)"/>
          <p:cNvSpPr txBox="1">
            <a:spLocks noGrp="1"/>
          </p:cNvSpPr>
          <p:nvPr>
            <p:ph type="body" idx="26"/>
          </p:nvPr>
        </p:nvSpPr>
        <p:spPr>
          <a:prstGeom prst="rect">
            <a:avLst/>
          </a:prstGeom>
        </p:spPr>
        <p:txBody>
          <a:bodyPr/>
          <a:lstStyle/>
          <a:p>
            <a:r>
              <a:rPr lang="en-US" dirty="0"/>
              <a:t>Check In 2 (4%), Sprint 2 Submission (8%)</a:t>
            </a:r>
          </a:p>
        </p:txBody>
      </p:sp>
      <p:sp>
        <p:nvSpPr>
          <p:cNvPr id="557" name="UML (5%), Methods (5%), String Class (5%), Quiz 3 (3%)"/>
          <p:cNvSpPr txBox="1">
            <a:spLocks noGrp="1"/>
          </p:cNvSpPr>
          <p:nvPr>
            <p:ph type="body" idx="27"/>
          </p:nvPr>
        </p:nvSpPr>
        <p:spPr>
          <a:prstGeom prst="rect">
            <a:avLst/>
          </a:prstGeom>
        </p:spPr>
        <p:txBody>
          <a:bodyPr/>
          <a:lstStyle/>
          <a:p>
            <a:r>
              <a:rPr lang="en-US" dirty="0"/>
              <a:t>Check In 3 (4%), Sprint 3 Submission (8%)</a:t>
            </a:r>
          </a:p>
        </p:txBody>
      </p:sp>
      <p:sp>
        <p:nvSpPr>
          <p:cNvPr id="558" name="Review Assignment (5%), Final Project (15%), Final Exam (15%)"/>
          <p:cNvSpPr txBox="1">
            <a:spLocks noGrp="1"/>
          </p:cNvSpPr>
          <p:nvPr>
            <p:ph type="body" idx="28"/>
          </p:nvPr>
        </p:nvSpPr>
        <p:spPr>
          <a:prstGeom prst="rect">
            <a:avLst/>
          </a:prstGeom>
        </p:spPr>
        <p:txBody>
          <a:bodyPr/>
          <a:lstStyle/>
          <a:p>
            <a:r>
              <a:rPr lang="en-US" dirty="0"/>
              <a:t>Check In 4 (4%), Final Project (50%)</a:t>
            </a:r>
          </a:p>
        </p:txBody>
      </p:sp>
      <p:sp>
        <p:nvSpPr>
          <p:cNvPr id="559" name="GPS"/>
          <p:cNvSpPr txBox="1">
            <a:spLocks noGrp="1"/>
          </p:cNvSpPr>
          <p:nvPr>
            <p:ph type="body" idx="29"/>
          </p:nvPr>
        </p:nvSpPr>
        <p:spPr>
          <a:prstGeom prst="rect">
            <a:avLst/>
          </a:prstGeom>
        </p:spPr>
        <p:txBody>
          <a:bodyPr/>
          <a:lstStyle/>
          <a:p>
            <a:r>
              <a:t>GPS</a:t>
            </a:r>
          </a:p>
        </p:txBody>
      </p:sp>
      <p:sp>
        <p:nvSpPr>
          <p:cNvPr id="560" name="19%"/>
          <p:cNvSpPr txBox="1">
            <a:spLocks noGrp="1"/>
          </p:cNvSpPr>
          <p:nvPr>
            <p:ph type="body" idx="30"/>
          </p:nvPr>
        </p:nvSpPr>
        <p:spPr>
          <a:prstGeom prst="rect">
            <a:avLst/>
          </a:prstGeom>
        </p:spPr>
        <p:txBody>
          <a:bodyPr/>
          <a:lstStyle/>
          <a:p>
            <a:r>
              <a:rPr dirty="0"/>
              <a:t>1</a:t>
            </a:r>
            <a:r>
              <a:rPr lang="en-US" dirty="0"/>
              <a:t>2</a:t>
            </a:r>
            <a:r>
              <a:rPr dirty="0"/>
              <a:t>%</a:t>
            </a:r>
          </a:p>
        </p:txBody>
      </p:sp>
      <p:sp>
        <p:nvSpPr>
          <p:cNvPr id="561" name="18%"/>
          <p:cNvSpPr txBox="1">
            <a:spLocks noGrp="1"/>
          </p:cNvSpPr>
          <p:nvPr>
            <p:ph type="body" idx="31"/>
          </p:nvPr>
        </p:nvSpPr>
        <p:spPr>
          <a:prstGeom prst="rect">
            <a:avLst/>
          </a:prstGeom>
        </p:spPr>
        <p:txBody>
          <a:bodyPr/>
          <a:lstStyle/>
          <a:p>
            <a:r>
              <a:rPr dirty="0"/>
              <a:t>1</a:t>
            </a:r>
            <a:r>
              <a:rPr lang="en-US" dirty="0"/>
              <a:t>2</a:t>
            </a:r>
            <a:r>
              <a:rPr dirty="0"/>
              <a:t>%</a:t>
            </a:r>
          </a:p>
        </p:txBody>
      </p:sp>
      <p:sp>
        <p:nvSpPr>
          <p:cNvPr id="562" name="18%"/>
          <p:cNvSpPr txBox="1">
            <a:spLocks noGrp="1"/>
          </p:cNvSpPr>
          <p:nvPr>
            <p:ph type="body" idx="32"/>
          </p:nvPr>
        </p:nvSpPr>
        <p:spPr>
          <a:prstGeom prst="rect">
            <a:avLst/>
          </a:prstGeom>
        </p:spPr>
        <p:txBody>
          <a:bodyPr/>
          <a:lstStyle/>
          <a:p>
            <a:r>
              <a:rPr lang="en-US" dirty="0"/>
              <a:t>12</a:t>
            </a:r>
            <a:r>
              <a:rPr dirty="0"/>
              <a:t>%</a:t>
            </a:r>
          </a:p>
        </p:txBody>
      </p:sp>
      <p:sp>
        <p:nvSpPr>
          <p:cNvPr id="563" name="35%"/>
          <p:cNvSpPr txBox="1">
            <a:spLocks noGrp="1"/>
          </p:cNvSpPr>
          <p:nvPr>
            <p:ph type="body" idx="33"/>
          </p:nvPr>
        </p:nvSpPr>
        <p:spPr>
          <a:prstGeom prst="rect">
            <a:avLst/>
          </a:prstGeom>
        </p:spPr>
        <p:txBody>
          <a:bodyPr/>
          <a:lstStyle/>
          <a:p>
            <a:r>
              <a:rPr lang="en-US" dirty="0"/>
              <a:t>54</a:t>
            </a:r>
            <a:r>
              <a:rPr dirty="0"/>
              <a:t>%</a:t>
            </a:r>
          </a:p>
        </p:txBody>
      </p:sp>
      <p:sp>
        <p:nvSpPr>
          <p:cNvPr id="564" name="10%"/>
          <p:cNvSpPr txBox="1">
            <a:spLocks noGrp="1"/>
          </p:cNvSpPr>
          <p:nvPr>
            <p:ph type="body" idx="34"/>
          </p:nvPr>
        </p:nvSpPr>
        <p:spPr>
          <a:prstGeom prst="rect">
            <a:avLst/>
          </a:prstGeom>
        </p:spPr>
        <p:txBody>
          <a:bodyPr/>
          <a:lstStyle/>
          <a:p>
            <a:r>
              <a:t>10%</a:t>
            </a:r>
          </a:p>
        </p:txBody>
      </p:sp>
    </p:spTree>
  </p:cSld>
  <p:clrMapOvr>
    <a:masterClrMapping/>
  </p:clrMapOvr>
  <p:transition spd="med"/>
</p:sld>
</file>

<file path=ppt/theme/theme1.xml><?xml version="1.0" encoding="utf-8"?>
<a:theme xmlns:a="http://schemas.openxmlformats.org/drawingml/2006/main" name="White">
  <a:themeElements>
    <a:clrScheme name="White">
      <a:dk1>
        <a:srgbClr val="2F2A2B"/>
      </a:dk1>
      <a:lt1>
        <a:srgbClr val="052F25"/>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C1B1B1D1E7048A07D80CA9BE321C7" ma:contentTypeVersion="17" ma:contentTypeDescription="Create a new document." ma:contentTypeScope="" ma:versionID="d57df04cb4e9dde9fa2cdfbfe777af46">
  <xsd:schema xmlns:xsd="http://www.w3.org/2001/XMLSchema" xmlns:xs="http://www.w3.org/2001/XMLSchema" xmlns:p="http://schemas.microsoft.com/office/2006/metadata/properties" xmlns:ns2="645d4194-7b0e-47b5-84ba-86dcb3d4abd9" xmlns:ns3="d689951a-5307-46c6-a5bf-575f47d9e980" targetNamespace="http://schemas.microsoft.com/office/2006/metadata/properties" ma:root="true" ma:fieldsID="6afaeaec1c5c6264f3969190c3debbb5" ns2:_="" ns3:_="">
    <xsd:import namespace="645d4194-7b0e-47b5-84ba-86dcb3d4abd9"/>
    <xsd:import namespace="d689951a-5307-46c6-a5bf-575f47d9e9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OCR"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d4194-7b0e-47b5-84ba-86dcb3d4ab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617049d-3a8c-48bc-8efc-6eb8edce48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89951a-5307-46c6-a5bf-575f47d9e98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d0547ec-89e2-41d8-89ce-b0e2fe58d79c}" ma:internalName="TaxCatchAll" ma:showField="CatchAllData" ma:web="d689951a-5307-46c6-a5bf-575f47d9e9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89951a-5307-46c6-a5bf-575f47d9e980">
      <UserInfo>
        <DisplayName>Smith, Philip</DisplayName>
        <AccountId>533</AccountId>
        <AccountType/>
      </UserInfo>
    </SharedWithUsers>
    <lcf76f155ced4ddcb4097134ff3c332f xmlns="645d4194-7b0e-47b5-84ba-86dcb3d4abd9">
      <Terms xmlns="http://schemas.microsoft.com/office/infopath/2007/PartnerControls"/>
    </lcf76f155ced4ddcb4097134ff3c332f>
    <TaxCatchAll xmlns="d689951a-5307-46c6-a5bf-575f47d9e98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86245-BAD5-4998-9990-153E548B81ED}">
  <ds:schemaRefs>
    <ds:schemaRef ds:uri="645d4194-7b0e-47b5-84ba-86dcb3d4abd9"/>
    <ds:schemaRef ds:uri="d689951a-5307-46c6-a5bf-575f47d9e9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2E1189-0749-4ACF-821C-516C63012589}">
  <ds:schemaRefs>
    <ds:schemaRef ds:uri="645d4194-7b0e-47b5-84ba-86dcb3d4abd9"/>
    <ds:schemaRef ds:uri="d689951a-5307-46c6-a5bf-575f47d9e9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26025C5-606A-4129-8B04-279DDAFBD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TotalTime>
  <Words>588</Words>
  <Application>Microsoft Office PowerPoint</Application>
  <PresentationFormat>Custom</PresentationFormat>
  <Paragraphs>49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Helvetica</vt:lpstr>
      <vt:lpstr>Lucida Grande</vt:lpstr>
      <vt:lpstr>Rockwell</vt:lpstr>
      <vt:lpstr>Rockwell Bold</vt:lpstr>
      <vt:lpstr>Times New Roman</vt:lpstr>
      <vt:lpstr>Times Roman</vt:lpstr>
      <vt:lpstr>White</vt:lpstr>
      <vt:lpstr> PROJECT &amp; PORTFOLIO IV: GAME DEVELOPMENT GDB349 | GAME DEVELOPMENT BACHELORS OF SCIENCE</vt:lpstr>
      <vt:lpstr>PROJECT &amp; PORTFOLIO IV: GAME DEVELOPMENT</vt:lpstr>
      <vt:lpstr>PROJECT &amp; PORTFOLIO IV: GAME DEVELOPMENT </vt:lpstr>
      <vt:lpstr>PROJECT &amp; PORTFOLIO IV: GAME DEVELOPMENT </vt:lpstr>
      <vt:lpstr>PROJECT &amp; PORTFOLIO IV: GAME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DEVELOPMENT II  DEV2000 | CENTRAL DEVELOPMENT TRACK</dc:title>
  <cp:lastModifiedBy>Edwards, Justin</cp:lastModifiedBy>
  <cp:revision>6</cp:revision>
  <dcterms:modified xsi:type="dcterms:W3CDTF">2024-06-13T20:38:14Z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0x0101006DAC1B1B1D1E7048A07D80CA9BE321C7</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y fmtid="{D5CDD505-2E9C-101B-9397-08002B2CF9AE}" pid="8" name="MediaServiceImageTags">
    <vt:lpwstr/>
  </property>
</Properties>
</file>