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188B-A610-FF4F-BD43-8FB7F6A15FB4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2A2-5CFC-C743-B7FB-B8B768F57F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188B-A610-FF4F-BD43-8FB7F6A15FB4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2A2-5CFC-C743-B7FB-B8B768F57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188B-A610-FF4F-BD43-8FB7F6A15FB4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2A2-5CFC-C743-B7FB-B8B768F57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188B-A610-FF4F-BD43-8FB7F6A15FB4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2A2-5CFC-C743-B7FB-B8B768F57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188B-A610-FF4F-BD43-8FB7F6A15FB4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2A2-5CFC-C743-B7FB-B8B768F57F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188B-A610-FF4F-BD43-8FB7F6A15FB4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2A2-5CFC-C743-B7FB-B8B768F57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188B-A610-FF4F-BD43-8FB7F6A15FB4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2A2-5CFC-C743-B7FB-B8B768F57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188B-A610-FF4F-BD43-8FB7F6A15FB4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2A2-5CFC-C743-B7FB-B8B768F57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188B-A610-FF4F-BD43-8FB7F6A15FB4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2A2-5CFC-C743-B7FB-B8B768F57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188B-A610-FF4F-BD43-8FB7F6A15FB4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2A2-5CFC-C743-B7FB-B8B768F57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188B-A610-FF4F-BD43-8FB7F6A15FB4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2A2-5CFC-C743-B7FB-B8B768F57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36D188B-A610-FF4F-BD43-8FB7F6A15FB4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D56D2A2-5CFC-C743-B7FB-B8B768F57F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Firearms in New York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Amanda Lam, Bernadette </a:t>
            </a:r>
            <a:r>
              <a:rPr lang="en-US" dirty="0" err="1"/>
              <a:t>Tsosie</a:t>
            </a:r>
            <a:r>
              <a:rPr lang="en-US" dirty="0"/>
              <a:t>, and Makayla VanGorder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002" y="161914"/>
            <a:ext cx="4950060" cy="26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shboar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2034" y="-1012033"/>
            <a:ext cx="6881821" cy="89058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58" y="3859732"/>
            <a:ext cx="848370" cy="8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4094189666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8233" y="401092"/>
            <a:ext cx="7911208" cy="645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3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15 at 2.57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15 at 2.5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6" y="0"/>
            <a:ext cx="5560812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56" y="607159"/>
            <a:ext cx="1147245" cy="119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418" y="1873249"/>
            <a:ext cx="3693582" cy="16002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106</TotalTime>
  <Words>15</Words>
  <Application>Microsoft Office PowerPoint</Application>
  <PresentationFormat>On-screen Show (4:3)</PresentationFormat>
  <Paragraphs>3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Impact</vt:lpstr>
      <vt:lpstr>Times New Roman</vt:lpstr>
      <vt:lpstr>NewsPrint</vt:lpstr>
      <vt:lpstr>Firearms in New York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Firearms in New York</dc:title>
  <dc:creator>Makayla VanGorder</dc:creator>
  <cp:lastModifiedBy>Amanda Lam</cp:lastModifiedBy>
  <cp:revision>10</cp:revision>
  <dcterms:created xsi:type="dcterms:W3CDTF">2015-12-15T20:46:53Z</dcterms:created>
  <dcterms:modified xsi:type="dcterms:W3CDTF">2015-12-17T18:32:08Z</dcterms:modified>
</cp:coreProperties>
</file>