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73" r:id="rId2"/>
    <p:sldId id="260" r:id="rId3"/>
    <p:sldId id="261" r:id="rId4"/>
    <p:sldId id="27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2" d="100"/>
          <a:sy n="62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2BD5-1DA4-45E2-B55A-27337C526622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BAB7-B025-4DCA-860E-AEAE7A4BE3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B40C1B-CB8F-47A0-B115-4F289E0AB0D6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785249-E206-4845-B904-54E22AA313B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752601"/>
            <a:ext cx="8640960" cy="182976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  <a:b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ESTRUTURA CONDICIONAL</a:t>
            </a:r>
          </a:p>
        </p:txBody>
      </p:sp>
    </p:spTree>
    <p:extLst>
      <p:ext uri="{BB962C8B-B14F-4D97-AF65-F5344CB8AC3E}">
        <p14:creationId xmlns:p14="http://schemas.microsoft.com/office/powerpoint/2010/main" val="33990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12. Escreva um algoritmo utilizando CASO para exibir o nome do funcionário e a ocupação a partir de seu código de profissão, de acordo com a tabela abaixo: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7664" y="2636912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Profissão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Ocupação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Matemático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Analista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Sistemas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Físico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Arquiteto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aeronaves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0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13. Faça um algoritmo utilizando CASO que de reajuste de salário para os funcionários de acordo com o número de dependentes, considerando a tabela abaixo: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Imprimir o nome do funcionário e o valor do salário com reajuste.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051720" y="2329974"/>
          <a:ext cx="5400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Reajustes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2, 3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5, 6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Acima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6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8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14. Utilizando CASO faça um programa que receba o nome, salário e código correspondente ao cargo do funcionário e imprima o nome, salário, código, cargo, percentual de aumento e salário com reajuste de acordo com a tabela abaixo: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99592" y="2778489"/>
          <a:ext cx="73448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402">
                  <a:extLst>
                    <a:ext uri="{9D8B030D-6E8A-4147-A177-3AD203B41FA5}">
                      <a16:colId xmlns:a16="http://schemas.microsoft.com/office/drawing/2014/main" val="1324265248"/>
                    </a:ext>
                  </a:extLst>
                </a:gridCol>
                <a:gridCol w="252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Escriturário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Secretário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Caixa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tem aumento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80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4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37" y="980728"/>
            <a:ext cx="85844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Faça um programa que receba o ano de nascimento da pessoa, o ano atual. Calcule e imprima</a:t>
            </a:r>
          </a:p>
          <a:p>
            <a:pPr marL="985838" lvl="1" indent="-271463" algn="just">
              <a:buFont typeface="+mj-lt"/>
              <a:buAutoNum type="alphaLcParenR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Idade dessa pessoa</a:t>
            </a:r>
          </a:p>
          <a:p>
            <a:pPr marL="985838" lvl="1" indent="-271463" algn="just">
              <a:buFont typeface="+mj-lt"/>
              <a:buAutoNum type="alphaLcParenR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for maior que 21 apareça a mensagem VOCÊ ATINGIU A MAIORIDADE.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4 notas de um aluno, calcule e imprima a média aritmética das notas e a mensagem de APROVADO para média superior ou igual a 7,0 ou a mensagem de REPROVADO para média inferior a 7,0. 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Inclua NOME e o SALÁRIO de um funcionário. Verifique se o salário é menor ou igual a R$ 1.000,00. Caso seja, dê um aumento de R$ 200,00 senão apenas R$ 50,00. Imprima o NOME e o SALÁRIO CORRIGIDO.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19011" y="116632"/>
            <a:ext cx="480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algoritmo...</a:t>
            </a:r>
          </a:p>
        </p:txBody>
      </p:sp>
    </p:spTree>
    <p:extLst>
      <p:ext uri="{BB962C8B-B14F-4D97-AF65-F5344CB8AC3E}">
        <p14:creationId xmlns:p14="http://schemas.microsoft.com/office/powerpoint/2010/main" val="205197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5474" y="1124744"/>
            <a:ext cx="87330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dois números inteiros, calcule e imprima a divisão do primeiro pelo segundo número.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Faça um programa que receba 3 notas de um aluno, calcule e imprima a média aritmética das notas e a mensagem de APROVADO para média superior ou igual a 7,0 ou a mensagem de RECUPERAÇÃO para média inferior a 7,0 e maior ou igual a 5,0 ou a mensagem REPROVADO para média abaixo de 5,0.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2119011" y="116632"/>
            <a:ext cx="4809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algoritmo...</a:t>
            </a:r>
          </a:p>
        </p:txBody>
      </p:sp>
    </p:spTree>
    <p:extLst>
      <p:ext uri="{BB962C8B-B14F-4D97-AF65-F5344CB8AC3E}">
        <p14:creationId xmlns:p14="http://schemas.microsoft.com/office/powerpoint/2010/main" val="36038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437" y="980728"/>
            <a:ext cx="8733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Montar um algoritmo, que faça calculo do IMC (índice de massa corporal – peso/altura²).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7" y="116632"/>
            <a:ext cx="8733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EXERCÍCIO - Estrutura Condicional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5002"/>
              </p:ext>
            </p:extLst>
          </p:nvPr>
        </p:nvGraphicFramePr>
        <p:xfrm>
          <a:off x="719572" y="2276872"/>
          <a:ext cx="770485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TABELA IMC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Abaixo de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baixo do 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17 e 18.5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Abaixo do 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18.5 a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Peso Ideal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25 a 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Sobrepeso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30 a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35 a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 severa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ou mais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Obesidade mórbida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00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1052736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7. Faça um algoritmo que aplique cada setor o respectivo acréscimo: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Imprima o nome do funcionário, setor e o salário reajustado.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979712" y="2446065"/>
          <a:ext cx="475252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Informática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Contabilidade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6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8. Faça um algoritmo que calcule o salário liquido de um funcionário, considerando os descontos abaixo:</a:t>
            </a: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Imprima nome do funcionário e salário líquido.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543334"/>
          <a:ext cx="583264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Faixa Salarial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– 899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- 1799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20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9. Faça um algoritmo que receba a idade de um nadador e imprima a sua categoria seguindo as regras: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543334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Infantil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7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Infantil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– 10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Juvenil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13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Juvenil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14 - 17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Sênior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Maiores de 18 anos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7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4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10. Faça um programa que receba o preço de um produto e o seu código de origem e imprima a sua procedência. A procedência obedece a seguinte tabela: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73624" y="2252816"/>
          <a:ext cx="64547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Código de Origem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Procedência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ou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Nordeste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 8 ou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Sudeste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7644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até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Centro-Oeste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34726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até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Definição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74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457" y="44742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Escreva um algoritmo pseudocódigo...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1435" y="980728"/>
            <a:ext cx="8517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11. Faça um programa que receba a idade de uma pessoa e classifique usando o seguinte critério: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47664" y="2636912"/>
          <a:ext cx="64547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958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2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Recém-nascido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11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Criança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19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Adolescente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60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Adulto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165331"/>
                  </a:ext>
                </a:extLst>
              </a:tr>
              <a:tr h="327958"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Acima</a:t>
                      </a:r>
                      <a:r>
                        <a:rPr lang="pt-BR" sz="2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60 anos</a:t>
                      </a:r>
                      <a:endParaRPr lang="pt-BR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Idoso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4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65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749</Words>
  <Application>Microsoft Office PowerPoint</Application>
  <PresentationFormat>Apresentação na tela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Concurso</vt:lpstr>
      <vt:lpstr>EXERCÍCIOS ESTRUTURA CONDICIONAL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Fabiana Cazarin Dias</dc:creator>
  <cp:lastModifiedBy>SIRLENE APARECIDA DOS SANTOS SANCHES</cp:lastModifiedBy>
  <cp:revision>248</cp:revision>
  <dcterms:created xsi:type="dcterms:W3CDTF">2013-06-07T02:36:13Z</dcterms:created>
  <dcterms:modified xsi:type="dcterms:W3CDTF">2023-02-01T20:21:30Z</dcterms:modified>
</cp:coreProperties>
</file>