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73" r:id="rId2"/>
    <p:sldId id="270" r:id="rId3"/>
    <p:sldId id="271" r:id="rId4"/>
    <p:sldId id="272" r:id="rId5"/>
    <p:sldId id="27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2" d="100"/>
          <a:sy n="62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52BD5-1DA4-45E2-B55A-27337C526622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BBAB7-B025-4DCA-860E-AEAE7A4BE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6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08/02/2023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1781846"/>
            <a:ext cx="8640960" cy="1829761"/>
          </a:xfrm>
        </p:spPr>
        <p:txBody>
          <a:bodyPr>
            <a:normAutofit/>
          </a:bodyPr>
          <a:lstStyle/>
          <a:p>
            <a:pPr algn="ctr"/>
            <a:r>
              <a:rPr lang="pt-BR" sz="4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ESTRUTURA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DB3BA-FD50-408F-8281-9E9DC3581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/>
          <a:lstStyle/>
          <a:p>
            <a:pPr algn="ctr"/>
            <a:r>
              <a:rPr lang="pt-BR" dirty="0"/>
              <a:t>ENQUANTO – REPITA - PARA </a:t>
            </a:r>
          </a:p>
        </p:txBody>
      </p:sp>
    </p:spTree>
    <p:extLst>
      <p:ext uri="{BB962C8B-B14F-4D97-AF65-F5344CB8AC3E}">
        <p14:creationId xmlns:p14="http://schemas.microsoft.com/office/powerpoint/2010/main" val="339909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Repetição... ENQUANTO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1052736"/>
            <a:ext cx="85170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Escreva um algoritmo que conte de 10 até 0;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Escreva um algoritmo conte de 0 até 20 de 2 em 2;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Escreva um algoritmo conte de 3 em 3 e 0 até 30;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Escreva um algoritmo conte de 0 até onde o usuário quiser;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Escreva um algoritmo que faça o seguinte: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usuário digita um número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algoritmo calcula a tabuada deste número e imprime na tela</a:t>
            </a:r>
          </a:p>
          <a:p>
            <a:pPr marL="457200" indent="-457200" algn="ctr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Escreva um algoritmo que ler 5 números. Imprimir a soma e qual o maior número digitado</a:t>
            </a:r>
          </a:p>
        </p:txBody>
      </p:sp>
    </p:spTree>
    <p:extLst>
      <p:ext uri="{BB962C8B-B14F-4D97-AF65-F5344CB8AC3E}">
        <p14:creationId xmlns:p14="http://schemas.microsoft.com/office/powerpoint/2010/main" val="376894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Repetição... REPITA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1414" y="1052736"/>
            <a:ext cx="85170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Escreva um algoritmo que conte de 10 até 0;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Escreva um algoritmo conte de 20 até 0 de 2 em 2;</a:t>
            </a:r>
          </a:p>
          <a:p>
            <a:pPr marL="342900" indent="-342900" algn="ctr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Escreva um algoritmo que ler vários números e no final imprimir quantos são negativos.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Escreva um algoritmo para calcular o fatorial de um número.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(Exemplo fatorial: 5! = 5x4x3x2x1)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Escreva um algoritmo que faça o seguinte: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usuário digita um número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algoritmo calcula a tabuada deste número e imprime na tela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Pergunte ao usuário se quer calcular outra tabuada se SIM repete a execução se não encerra o programa</a:t>
            </a:r>
          </a:p>
        </p:txBody>
      </p:sp>
    </p:spTree>
    <p:extLst>
      <p:ext uri="{BB962C8B-B14F-4D97-AF65-F5344CB8AC3E}">
        <p14:creationId xmlns:p14="http://schemas.microsoft.com/office/powerpoint/2010/main" val="114788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Repetição... PARA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59285" y="980728"/>
            <a:ext cx="8759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185738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Escreva um algoritmo que conte de 10 até 0;</a:t>
            </a:r>
          </a:p>
          <a:p>
            <a:pPr marL="185738" indent="-185738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Faça um programa que receba 15 números inteiros e imprima a somatória dos 15 números.</a:t>
            </a:r>
          </a:p>
          <a:p>
            <a:pPr marL="185738" indent="-185738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85738" indent="-185738">
              <a:buFont typeface="+mj-lt"/>
              <a:buAutoNum type="arabicPeriod"/>
            </a:pPr>
            <a:r>
              <a:rPr lang="pt-BR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Faça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um programa que imprima na tela a tabuada de 1 a 5.</a:t>
            </a:r>
          </a:p>
          <a:p>
            <a:pPr marL="185738" indent="-185738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85738" indent="-185738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Escreva um algoritmo que mostre os números pares em contagem regressiva.</a:t>
            </a:r>
          </a:p>
          <a:p>
            <a:pPr marL="185738" indent="-185738">
              <a:buFont typeface="+mj-lt"/>
              <a:buAutoNum type="arabicPeriod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+mj-lt"/>
              <a:buAutoNum type="arabicPeriod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Escreva um algoritmo que ler 10 valores 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a) mostrar quantos números estão entre 0 e 10.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b) a soma entre os números ímpares digitados entre 0 e 10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6. Ler 10 pessoas e somar suas vendas. Somar vendas</a:t>
            </a:r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 apenas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 2005 a 2012. Se não estiver nas condições acima </a:t>
            </a:r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exiba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na tela ano invalido!</a:t>
            </a:r>
          </a:p>
        </p:txBody>
      </p:sp>
    </p:spTree>
    <p:extLst>
      <p:ext uri="{BB962C8B-B14F-4D97-AF65-F5344CB8AC3E}">
        <p14:creationId xmlns:p14="http://schemas.microsoft.com/office/powerpoint/2010/main" val="70022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4457" y="908720"/>
            <a:ext cx="8470983" cy="125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+mj-lt"/>
              <a:buAutoNum type="arabicPeriod" startAt="7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Escreva um programa que receba a idade de 10 pessoas, calcule e imprima a quantidade de pessoas maiores de idade (idade &gt;=18 anos). 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Estrutura de Repetição... PARA</a:t>
            </a:r>
          </a:p>
        </p:txBody>
      </p:sp>
    </p:spTree>
    <p:extLst>
      <p:ext uri="{BB962C8B-B14F-4D97-AF65-F5344CB8AC3E}">
        <p14:creationId xmlns:p14="http://schemas.microsoft.com/office/powerpoint/2010/main" val="165344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4912</TotalTime>
  <Words>366</Words>
  <Application>Microsoft Office PowerPoint</Application>
  <PresentationFormat>Apresentação na tela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Lucida Sans Unicode</vt:lpstr>
      <vt:lpstr>Verdana</vt:lpstr>
      <vt:lpstr>Wingdings 2</vt:lpstr>
      <vt:lpstr>Wingdings 3</vt:lpstr>
      <vt:lpstr>Concurso</vt:lpstr>
      <vt:lpstr>ESTRUTURA DE REPETIÇÃO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Fabiana Cazarin Dias</dc:creator>
  <cp:lastModifiedBy>SIRLENE APARECIDA DOS SANTOS SANCHES</cp:lastModifiedBy>
  <cp:revision>263</cp:revision>
  <dcterms:created xsi:type="dcterms:W3CDTF">2013-06-07T02:36:13Z</dcterms:created>
  <dcterms:modified xsi:type="dcterms:W3CDTF">2023-02-08T16:41:14Z</dcterms:modified>
</cp:coreProperties>
</file>