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41" r:id="rId2"/>
    <p:sldId id="442" r:id="rId3"/>
    <p:sldId id="443" r:id="rId4"/>
    <p:sldId id="444" r:id="rId5"/>
    <p:sldId id="445" r:id="rId6"/>
    <p:sldId id="447" r:id="rId7"/>
    <p:sldId id="448" r:id="rId8"/>
    <p:sldId id="44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FFFF"/>
    <a:srgbClr val="336600"/>
    <a:srgbClr val="CC9900"/>
    <a:srgbClr val="CC00FF"/>
    <a:srgbClr val="993366"/>
    <a:srgbClr val="CCFF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62" d="100"/>
          <a:sy n="62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8D1F-685C-491E-982F-E6FD84118B2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6535-7A3E-49DB-9AF6-2C77F454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2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C31DE-C792-4AD2-B936-5BFE48673164}" type="datetimeFigureOut">
              <a:rPr lang="pt-BR" smtClean="0"/>
              <a:pPr/>
              <a:t>03/02/2023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Estrutura de Repetição Enquanto</a:t>
            </a:r>
          </a:p>
        </p:txBody>
      </p:sp>
    </p:spTree>
    <p:extLst>
      <p:ext uri="{BB962C8B-B14F-4D97-AF65-F5344CB8AC3E}">
        <p14:creationId xmlns:p14="http://schemas.microsoft.com/office/powerpoint/2010/main" val="12049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44624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Repetição... Enquanto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1700808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 muitos casos é necessário repetir um trecho de um programa diversas vezes.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Podemos realizar "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loopings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” (também chamados de laço de repetição ou malhas) que efetue essa repetição de comandos quantas vezes forem necessárias.</a:t>
            </a:r>
          </a:p>
        </p:txBody>
      </p:sp>
    </p:spTree>
    <p:extLst>
      <p:ext uri="{BB962C8B-B14F-4D97-AF65-F5344CB8AC3E}">
        <p14:creationId xmlns:p14="http://schemas.microsoft.com/office/powerpoint/2010/main" val="39902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44624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Repetição... Enquanto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520" y="1268760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estrutura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enquanto ... faça ...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fimenquanto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tem o seu funcionamento controlado por decisão. Sendo assim, poderá executar um determinado conjunto de instruções enquanto a condição verificada for </a:t>
            </a: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VERDADEIRA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 momento em que esta condição for </a:t>
            </a: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FALSA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o processamento da rotina é desviado para fora do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 Se a condição for </a:t>
            </a: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FALSA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logo de início as instruções contidas no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são ignoradas.</a:t>
            </a:r>
          </a:p>
        </p:txBody>
      </p:sp>
    </p:spTree>
    <p:extLst>
      <p:ext uri="{BB962C8B-B14F-4D97-AF65-F5344CB8AC3E}">
        <p14:creationId xmlns:p14="http://schemas.microsoft.com/office/powerpoint/2010/main" val="10211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4624"/>
            <a:ext cx="8460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Repetição ENQUANTO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1530" y="1628800"/>
            <a:ext cx="8136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Essa estrutura realiza um teste lógico no início.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(expressão)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FAÇA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BLOCO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(EXECUTAR)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FIMENQUANTO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63988" y="4221088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Ao entrar no ENQUANTO cada vez vai testar uma EXPRESSÃO for verdadeira executar o BLOCO (pode ter </a:t>
            </a:r>
            <a:r>
              <a:rPr lang="pt-BR" sz="2000" dirty="0" err="1"/>
              <a:t>qtos</a:t>
            </a:r>
            <a:r>
              <a:rPr lang="pt-BR" sz="2000" dirty="0"/>
              <a:t> comandos quiser) chegou no FIMENQUANTO volta novamente até repetir tudo que você pediu,</a:t>
            </a:r>
          </a:p>
        </p:txBody>
      </p:sp>
    </p:spTree>
    <p:extLst>
      <p:ext uri="{BB962C8B-B14F-4D97-AF65-F5344CB8AC3E}">
        <p14:creationId xmlns:p14="http://schemas.microsoft.com/office/powerpoint/2010/main" val="279082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4624"/>
            <a:ext cx="8460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Repetição ENQUANTO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536" y="1700808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Essa estrutura realiza um teste lógico no início.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não arruma o quarto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FAÇA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Castigo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FIMENQUANTO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Liberado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63988" y="4221088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Ao entrar no ENQUANTO cada vez vai testar uma EXPRESSÃO for verdadeira executar o BLOCO (pode ter </a:t>
            </a:r>
            <a:r>
              <a:rPr lang="pt-BR" sz="2000" dirty="0" err="1"/>
              <a:t>qtos</a:t>
            </a:r>
            <a:r>
              <a:rPr lang="pt-BR" sz="2000" dirty="0"/>
              <a:t> comandos quiser) chegou no FIMENQUANTO volta novamente até repetir tudo que você pediu,</a:t>
            </a:r>
          </a:p>
        </p:txBody>
      </p:sp>
    </p:spTree>
    <p:extLst>
      <p:ext uri="{BB962C8B-B14F-4D97-AF65-F5344CB8AC3E}">
        <p14:creationId xmlns:p14="http://schemas.microsoft.com/office/powerpoint/2010/main" val="199913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4624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de Repetição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... Enquanto</a:t>
            </a:r>
            <a:endParaRPr lang="pt-BR" sz="32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560" y="2564904"/>
            <a:ext cx="76102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Contar de 0 até 10 e mostrar a contagem</a:t>
            </a:r>
          </a:p>
        </p:txBody>
      </p:sp>
    </p:spTree>
    <p:extLst>
      <p:ext uri="{BB962C8B-B14F-4D97-AF65-F5344CB8AC3E}">
        <p14:creationId xmlns:p14="http://schemas.microsoft.com/office/powerpoint/2010/main" val="359083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3528" y="1124744"/>
            <a:ext cx="7822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Contar de 0 até 10 e mostrar a contagem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Contador&lt;-0</a:t>
            </a: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(contador&lt;=10)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FAÇA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Escreval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(“contador”)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contador&lt;-contador+1</a:t>
            </a:r>
            <a:endParaRPr lang="pt-BR" sz="1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FIMENQUANTO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 explicativo em elipse 7"/>
          <p:cNvSpPr/>
          <p:nvPr/>
        </p:nvSpPr>
        <p:spPr>
          <a:xfrm>
            <a:off x="4499992" y="4365104"/>
            <a:ext cx="3024336" cy="1800200"/>
          </a:xfrm>
          <a:prstGeom prst="wedgeEllipseCallout">
            <a:avLst>
              <a:gd name="adj1" fmla="val -54944"/>
              <a:gd name="adj2" fmla="val -5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PROBLEMA:</a:t>
            </a:r>
          </a:p>
          <a:p>
            <a:pPr algn="ctr"/>
            <a:r>
              <a:rPr lang="pt-BR" dirty="0"/>
              <a:t>DELETAR esse comando  entra em um LOOPING INFINITO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44624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de Repetição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... Enquanto</a:t>
            </a:r>
            <a:endParaRPr lang="pt-BR" sz="32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6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092" y="1052736"/>
            <a:ext cx="8517632" cy="194421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Vamos Praticar...</a:t>
            </a:r>
          </a:p>
        </p:txBody>
      </p:sp>
      <p:pic>
        <p:nvPicPr>
          <p:cNvPr id="1026" name="Picture 2" descr="http://m.i.uol.com.br/estilo/2011/11/11/cerebro-mente-ideia-cabeca-pensamento-1321012166055_956x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41">
            <a:off x="2465782" y="3736760"/>
            <a:ext cx="3956253" cy="20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8824" y="6453336"/>
            <a:ext cx="2053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Ver slides exercícios</a:t>
            </a:r>
          </a:p>
        </p:txBody>
      </p:sp>
    </p:spTree>
    <p:extLst>
      <p:ext uri="{BB962C8B-B14F-4D97-AF65-F5344CB8AC3E}">
        <p14:creationId xmlns:p14="http://schemas.microsoft.com/office/powerpoint/2010/main" val="88252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4955</TotalTime>
  <Words>307</Words>
  <Application>Microsoft Office PowerPoint</Application>
  <PresentationFormat>Apresentação na tela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Wingdings</vt:lpstr>
      <vt:lpstr>Wingdings 2</vt:lpstr>
      <vt:lpstr>Balcão Envidraçado</vt:lpstr>
      <vt:lpstr>Estrutura de Repetição Enquanto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Praticar...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thalita s2</dc:creator>
  <cp:lastModifiedBy>SIRLENE APARECIDA DOS SANTOS SANCHES</cp:lastModifiedBy>
  <cp:revision>289</cp:revision>
  <dcterms:created xsi:type="dcterms:W3CDTF">2013-12-04T11:02:14Z</dcterms:created>
  <dcterms:modified xsi:type="dcterms:W3CDTF">2023-02-03T20:25:47Z</dcterms:modified>
</cp:coreProperties>
</file>