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431" r:id="rId2"/>
    <p:sldId id="432" r:id="rId3"/>
    <p:sldId id="434" r:id="rId4"/>
    <p:sldId id="433" r:id="rId5"/>
    <p:sldId id="436" r:id="rId6"/>
    <p:sldId id="417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00FFFF"/>
    <a:srgbClr val="336600"/>
    <a:srgbClr val="CC9900"/>
    <a:srgbClr val="CC00FF"/>
    <a:srgbClr val="993366"/>
    <a:srgbClr val="CCFF3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67" d="100"/>
          <a:sy n="67" d="100"/>
        </p:scale>
        <p:origin x="139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9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78D1F-685C-491E-982F-E6FD84118B24}" type="datetimeFigureOut">
              <a:rPr lang="pt-BR" smtClean="0"/>
              <a:t>14/06/2019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A6535-7A3E-49DB-9AF6-2C77F454BD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44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FFC31DE-C792-4AD2-B936-5BFE48673164}" type="datetimeFigureOut">
              <a:rPr lang="pt-BR" smtClean="0"/>
              <a:pPr/>
              <a:t>14/06/2019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95CCA3-38A8-4488-972F-DC103166D45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tx1"/>
                </a:solidFill>
              </a:rPr>
              <a:t>Estrutura de Repetição Repita</a:t>
            </a:r>
          </a:p>
        </p:txBody>
      </p:sp>
    </p:spTree>
    <p:extLst>
      <p:ext uri="{BB962C8B-B14F-4D97-AF65-F5344CB8AC3E}">
        <p14:creationId xmlns:p14="http://schemas.microsoft.com/office/powerpoint/2010/main" val="13446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23528" y="1196752"/>
            <a:ext cx="820891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estrutura </a:t>
            </a:r>
            <a:r>
              <a:rPr lang="pt-BR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REPITA, ATÉ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é uma estrutura de repetição com teste lógico no final, o que permite que você executa o BLOCO inteiro pelo menos uma vez, independente do resultado do teste.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Resumindo: essa estrutura realiza um teste lógico no fim do loop.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/>
              <a:t>Diferente da estrutura </a:t>
            </a:r>
            <a:r>
              <a:rPr lang="pt-BR" sz="2800" u="sng" dirty="0"/>
              <a:t>ENQUANTO</a:t>
            </a:r>
            <a:r>
              <a:rPr lang="pt-BR" sz="2800" dirty="0"/>
              <a:t> que executa somente um BLOCO de instruções, enquanto a condição é verdadeira.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3508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de Repetição REPITA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44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1988840"/>
            <a:ext cx="52565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REPITA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Castigo 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ATE (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arrumar o quarto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Liberado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3508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de Repetição REPITA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5004048" y="1634896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VAI EXECUTAR O BLOCO UMA VEZ... DEPOIS FAZ O TESTE PARA VERIFICAR SE VAI CONTINUAR EXECUTANDO OU NÃO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3995936" y="5661248"/>
            <a:ext cx="3852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Executa o BLOCO até que uma EXPRESSÃO ocorra</a:t>
            </a:r>
          </a:p>
        </p:txBody>
      </p:sp>
    </p:spTree>
    <p:extLst>
      <p:ext uri="{BB962C8B-B14F-4D97-AF65-F5344CB8AC3E}">
        <p14:creationId xmlns:p14="http://schemas.microsoft.com/office/powerpoint/2010/main" val="309351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59632" y="1988840"/>
            <a:ext cx="5256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REPITA</a:t>
            </a:r>
          </a:p>
          <a:p>
            <a:pPr algn="just"/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	BLOCO </a:t>
            </a:r>
          </a:p>
          <a:p>
            <a:pPr algn="just"/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ATE (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EXPRESSÃO</a:t>
            </a: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3508" y="116632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 de Repetição REPITA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44624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Exemplo Estrutura de </a:t>
            </a:r>
            <a:r>
              <a:rPr lang="pt-BR" sz="32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Repetição... REPITA</a:t>
            </a:r>
            <a:endParaRPr lang="pt-BR" alt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11560" y="2564904"/>
            <a:ext cx="76102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Contar de 0 até 10 e mostrar a </a:t>
            </a: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contagem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6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092" y="1052736"/>
            <a:ext cx="8517632" cy="1944216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Vamos Praticar...</a:t>
            </a:r>
          </a:p>
        </p:txBody>
      </p:sp>
      <p:pic>
        <p:nvPicPr>
          <p:cNvPr id="1026" name="Picture 2" descr="http://m.i.uol.com.br/estilo/2011/11/11/cerebro-mente-ideia-cabeca-pensamento-1321012166055_956x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3941">
            <a:off x="2465782" y="3736760"/>
            <a:ext cx="3956253" cy="207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58824" y="6453336"/>
            <a:ext cx="2053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Ver slides exercícios</a:t>
            </a:r>
          </a:p>
        </p:txBody>
      </p:sp>
    </p:spTree>
    <p:extLst>
      <p:ext uri="{BB962C8B-B14F-4D97-AF65-F5344CB8AC3E}">
        <p14:creationId xmlns:p14="http://schemas.microsoft.com/office/powerpoint/2010/main" val="1528821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4870</TotalTime>
  <Words>133</Words>
  <Application>Microsoft Office PowerPoint</Application>
  <PresentationFormat>Apresentação na tela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Wingdings</vt:lpstr>
      <vt:lpstr>Wingdings 2</vt:lpstr>
      <vt:lpstr>Balcão Envidraçado</vt:lpstr>
      <vt:lpstr>Estrutura de Repetição Repita</vt:lpstr>
      <vt:lpstr>Apresentação do PowerPoint</vt:lpstr>
      <vt:lpstr>Apresentação do PowerPoint</vt:lpstr>
      <vt:lpstr>Apresentação do PowerPoint</vt:lpstr>
      <vt:lpstr>Apresentação do PowerPoint</vt:lpstr>
      <vt:lpstr>Vamos Praticar...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thalita s2</dc:creator>
  <cp:lastModifiedBy>Sirlene Sanches</cp:lastModifiedBy>
  <cp:revision>287</cp:revision>
  <dcterms:created xsi:type="dcterms:W3CDTF">2013-12-04T11:02:14Z</dcterms:created>
  <dcterms:modified xsi:type="dcterms:W3CDTF">2019-06-14T19:18:25Z</dcterms:modified>
</cp:coreProperties>
</file>