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37" r:id="rId2"/>
    <p:sldId id="438" r:id="rId3"/>
    <p:sldId id="439" r:id="rId4"/>
    <p:sldId id="440" r:id="rId5"/>
    <p:sldId id="45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Estrutura de Repetição Para</a:t>
            </a:r>
          </a:p>
        </p:txBody>
      </p:sp>
    </p:spTree>
    <p:extLst>
      <p:ext uri="{BB962C8B-B14F-4D97-AF65-F5344CB8AC3E}">
        <p14:creationId xmlns:p14="http://schemas.microsoft.com/office/powerpoint/2010/main" val="409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Repetição... PARA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3829" y="1052736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estrutura de repetição PARA é uma estrutura com variável de controle, o que permite que você execute o BLOCO interno uma quantidade determinada de vezes.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3829" y="3501008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variável &lt;- início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fim [passo salto]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BLOCO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FIMPARA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75856" y="5179838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construir estruturas de loop para casos onde se conhece o número de repetições que devem ser realizadas.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dá para usar em todas as situações</a:t>
            </a:r>
          </a:p>
        </p:txBody>
      </p:sp>
    </p:spTree>
    <p:extLst>
      <p:ext uri="{BB962C8B-B14F-4D97-AF65-F5344CB8AC3E}">
        <p14:creationId xmlns:p14="http://schemas.microsoft.com/office/powerpoint/2010/main" val="12156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de Repetição... PARA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24744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Contar de 0 até 10 e mostrar a contagem</a:t>
            </a:r>
          </a:p>
          <a:p>
            <a:pPr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&lt;- 1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10 [passo 1]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FIMPARA</a:t>
            </a:r>
          </a:p>
        </p:txBody>
      </p:sp>
      <p:sp>
        <p:nvSpPr>
          <p:cNvPr id="3" name="Texto explicativo em elipse 2"/>
          <p:cNvSpPr/>
          <p:nvPr/>
        </p:nvSpPr>
        <p:spPr>
          <a:xfrm>
            <a:off x="1763688" y="2348880"/>
            <a:ext cx="1080120" cy="576064"/>
          </a:xfrm>
          <a:prstGeom prst="wedgeEllipseCallout">
            <a:avLst>
              <a:gd name="adj1" fmla="val 41649"/>
              <a:gd name="adj2" fmla="val 192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6" name="Texto explicativo em elipse 5"/>
          <p:cNvSpPr/>
          <p:nvPr/>
        </p:nvSpPr>
        <p:spPr>
          <a:xfrm>
            <a:off x="3995936" y="2492896"/>
            <a:ext cx="1080120" cy="576064"/>
          </a:xfrm>
          <a:prstGeom prst="wedgeEllipseCallout">
            <a:avLst>
              <a:gd name="adj1" fmla="val -47288"/>
              <a:gd name="adj2" fmla="val 170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7224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de Repetição... PARA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1628800"/>
            <a:ext cx="4176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C&lt;-1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(C&lt;=10) faca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C&lt;-C+1</a:t>
            </a:r>
          </a:p>
          <a:p>
            <a:pPr algn="just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FimEnquanto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5032" y="882660"/>
            <a:ext cx="767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Contar de 0 até 10 e mostrar a contagem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725974" y="1653081"/>
            <a:ext cx="2870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C&lt;-1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C&lt;-C+1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(C&gt;10)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55576" y="5013176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&lt;- 1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10 [passo 1]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FIMPARA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86718" y="321297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Linha C&lt;-C+1 está sempre presente nas 2 estruturas 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292080" y="3465004"/>
            <a:ext cx="64201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1835696" y="3465004"/>
            <a:ext cx="1251022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92" y="105273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65782" y="3736760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8824" y="6453336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Ver slides exercícios</a:t>
            </a:r>
          </a:p>
        </p:txBody>
      </p:sp>
    </p:spTree>
    <p:extLst>
      <p:ext uri="{BB962C8B-B14F-4D97-AF65-F5344CB8AC3E}">
        <p14:creationId xmlns:p14="http://schemas.microsoft.com/office/powerpoint/2010/main" val="416533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4869</TotalTime>
  <Words>180</Words>
  <Application>Microsoft Office PowerPoint</Application>
  <PresentationFormat>Apresentação na tela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Wingdings</vt:lpstr>
      <vt:lpstr>Wingdings 2</vt:lpstr>
      <vt:lpstr>Balcão Envidraçado</vt:lpstr>
      <vt:lpstr>Estrutura de Repetição Para</vt:lpstr>
      <vt:lpstr>Apresentação do PowerPoint</vt:lpstr>
      <vt:lpstr>Apresentação do PowerPoint</vt:lpstr>
      <vt:lpstr>Apresentação do PowerPoint</vt:lpstr>
      <vt:lpstr>Vamos Praticar...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Sanches</cp:lastModifiedBy>
  <cp:revision>288</cp:revision>
  <dcterms:created xsi:type="dcterms:W3CDTF">2013-12-04T11:02:14Z</dcterms:created>
  <dcterms:modified xsi:type="dcterms:W3CDTF">2019-06-14T19:20:10Z</dcterms:modified>
</cp:coreProperties>
</file>