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E00"/>
    <a:srgbClr val="0089BF"/>
    <a:srgbClr val="D9F4FF"/>
    <a:srgbClr val="FFEFD9"/>
    <a:srgbClr val="00B0F6"/>
    <a:srgbClr val="F6D9FF"/>
    <a:srgbClr val="D9FFE3"/>
    <a:srgbClr val="FFFFFF"/>
    <a:srgbClr val="FF0000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9"/>
    <p:restoredTop sz="96327"/>
  </p:normalViewPr>
  <p:slideViewPr>
    <p:cSldViewPr>
      <p:cViewPr varScale="1">
        <p:scale>
          <a:sx n="109" d="100"/>
          <a:sy n="109" d="100"/>
        </p:scale>
        <p:origin x="1072" y="48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928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yriad Pro"/>
              <a:ea typeface="ヒラギノ丸ゴ Pro W4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11404-3AC8-4FCD-8E24-E5D802C1CB5D}" type="datetimeFigureOut">
              <a:rPr kumimoji="1" lang="ja-JP" altLang="en-US" smtClean="0">
                <a:latin typeface="Myriad Pro"/>
                <a:ea typeface="ヒラギノ丸ゴ Pro W4"/>
              </a:rPr>
              <a:pPr/>
              <a:t>2025/8/25</a:t>
            </a:fld>
            <a:endParaRPr kumimoji="1" lang="ja-JP" altLang="en-US" dirty="0">
              <a:latin typeface="Myriad Pro"/>
              <a:ea typeface="ヒラギノ丸ゴ Pro W4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yriad Pro"/>
              <a:ea typeface="ヒラギノ丸ゴ Pro W4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C930-4DEB-4F52-B3EA-063C56C299B7}" type="slidenum">
              <a:rPr kumimoji="1" lang="ja-JP" altLang="en-US" smtClean="0">
                <a:latin typeface="Myriad Pro"/>
                <a:ea typeface="ヒラギノ丸ゴ Pro W4"/>
              </a:rPr>
              <a:pPr/>
              <a:t>‹#›</a:t>
            </a:fld>
            <a:endParaRPr kumimoji="1" lang="ja-JP" altLang="en-US" dirty="0">
              <a:latin typeface="Myriad Pro"/>
              <a:ea typeface="ヒラギノ丸ゴ Pro W4"/>
            </a:endParaRPr>
          </a:p>
        </p:txBody>
      </p:sp>
      <p:grpSp>
        <p:nvGrpSpPr>
          <p:cNvPr id="11" name="図形グループ 10"/>
          <p:cNvGrpSpPr/>
          <p:nvPr/>
        </p:nvGrpSpPr>
        <p:grpSpPr>
          <a:xfrm>
            <a:off x="4259244" y="7884368"/>
            <a:ext cx="2206786" cy="1013854"/>
            <a:chOff x="3124063" y="3398054"/>
            <a:chExt cx="2676990" cy="1229878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 rot="20400000">
              <a:off x="3124063" y="4038463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0000">
                      <a:alpha val="30000"/>
                    </a:srgbClr>
                  </a:gs>
                  <a:gs pos="100000">
                    <a:srgbClr val="FF0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 rot="21300000">
              <a:off x="3612975" y="3727932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FFF0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 userDrawn="1"/>
          </p:nvSpPr>
          <p:spPr bwMode="auto">
            <a:xfrm rot="600000">
              <a:off x="4164498" y="3583636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8000">
                      <a:alpha val="30000"/>
                    </a:srgbClr>
                  </a:gs>
                  <a:gs pos="100000">
                    <a:srgbClr val="008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 rot="1800000">
              <a:off x="4721053" y="3398054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00FF">
                      <a:alpha val="30000"/>
                    </a:srgbClr>
                  </a:gs>
                  <a:gs pos="100000">
                    <a:srgbClr val="0000FF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7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Pro"/>
                <a:ea typeface="ヒラギノ丸ゴ Pro W4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yriad Pro"/>
                <a:ea typeface="ヒラギノ丸ゴ Pro W4"/>
              </a:defRPr>
            </a:lvl1pPr>
          </a:lstStyle>
          <a:p>
            <a:fld id="{CC64A06D-9B71-4CE4-BE9A-4B4486566249}" type="datetimeFigureOut">
              <a:rPr lang="ja-JP" altLang="en-US" smtClean="0"/>
              <a:pPr/>
              <a:t>2025/8/25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Pro"/>
                <a:ea typeface="ヒラギノ丸ゴ Pro W4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yriad Pro"/>
                <a:ea typeface="ヒラギノ丸ゴ Pro W4"/>
              </a:defRPr>
            </a:lvl1pPr>
          </a:lstStyle>
          <a:p>
            <a:fld id="{A54B4D81-60D1-4716-83EC-4B6A7346D59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8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428868"/>
            <a:ext cx="10363200" cy="64009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714735" y="3500438"/>
            <a:ext cx="7581893" cy="78581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52464" y="3071810"/>
            <a:ext cx="10287072" cy="1588"/>
          </a:xfrm>
          <a:prstGeom prst="line">
            <a:avLst/>
          </a:prstGeom>
          <a:ln w="79375" cap="rnd">
            <a:gradFill>
              <a:gsLst>
                <a:gs pos="0">
                  <a:srgbClr val="FF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0"/>
            </a:gradFill>
            <a:prstDash val="sysDot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 userDrawn="1"/>
        </p:nvSpPr>
        <p:spPr>
          <a:xfrm>
            <a:off x="7152119" y="5786457"/>
            <a:ext cx="4182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TAKAHASHI</a:t>
            </a:r>
            <a:r>
              <a:rPr kumimoji="1" lang="en-US" altLang="ja-JP" sz="1200" baseline="0" dirty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 </a:t>
            </a:r>
            <a:r>
              <a:rPr kumimoji="1" lang="en-US" altLang="ja-JP" sz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Kyohei</a:t>
            </a:r>
            <a:r>
              <a:rPr kumimoji="1" lang="en-US" altLang="ja-JP" sz="1200" baseline="0" dirty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 &lt;</a:t>
            </a:r>
            <a:r>
              <a:rPr kumimoji="1" lang="en-US" altLang="ja-JP" sz="1200" baseline="0" dirty="0" err="1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kcrt@kcrt.net</a:t>
            </a:r>
            <a:r>
              <a:rPr kumimoji="1" lang="en-US" altLang="ja-JP" sz="1200" baseline="0" dirty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&gt;</a:t>
            </a:r>
          </a:p>
          <a:p>
            <a:pPr algn="r"/>
            <a:fld id="{DB3814C6-1754-A448-AB43-A4E145FBD3B7}" type="datetime5">
              <a:rPr kumimoji="1"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2025/08/25</a:t>
            </a:fld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ヒラギノ丸ゴ Pro W4"/>
            </a:endParaRPr>
          </a:p>
        </p:txBody>
      </p:sp>
      <p:grpSp>
        <p:nvGrpSpPr>
          <p:cNvPr id="11" name="図形グループ 13">
            <a:extLst>
              <a:ext uri="{FF2B5EF4-FFF2-40B4-BE49-F238E27FC236}">
                <a16:creationId xmlns:a16="http://schemas.microsoft.com/office/drawing/2014/main" id="{A1D9C500-45E0-F34F-81CD-69C546C6F5F0}"/>
              </a:ext>
            </a:extLst>
          </p:cNvPr>
          <p:cNvGrpSpPr/>
          <p:nvPr userDrawn="1"/>
        </p:nvGrpSpPr>
        <p:grpSpPr>
          <a:xfrm>
            <a:off x="381000" y="304800"/>
            <a:ext cx="2676990" cy="1229878"/>
            <a:chOff x="3124063" y="3398054"/>
            <a:chExt cx="2676990" cy="1229878"/>
          </a:xfrm>
        </p:grpSpPr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D394C70D-E77F-DA47-8BD9-74446B65CD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3124063" y="4038463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0000">
                      <a:alpha val="30000"/>
                    </a:srgbClr>
                  </a:gs>
                  <a:gs pos="100000">
                    <a:srgbClr val="FF0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2BA4FDB1-BFB6-4745-A0E1-C69BAC2473D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1300000">
              <a:off x="3612975" y="3727932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FFF0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E096169-55D7-724D-A9B1-9FC6F911D01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600000">
              <a:off x="4164498" y="3583636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8000">
                      <a:alpha val="30000"/>
                    </a:srgbClr>
                  </a:gs>
                  <a:gs pos="100000">
                    <a:srgbClr val="008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41C4ECDD-060F-0F49-9C5C-74630D526E7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800000">
              <a:off x="4721053" y="3398054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00FF">
                      <a:alpha val="30000"/>
                    </a:srgbClr>
                  </a:gs>
                  <a:gs pos="100000">
                    <a:srgbClr val="0000FF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トッ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7715" y="2786058"/>
            <a:ext cx="10363200" cy="64294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952464" y="3427412"/>
            <a:ext cx="10287072" cy="1588"/>
          </a:xfrm>
          <a:prstGeom prst="line">
            <a:avLst/>
          </a:prstGeom>
          <a:ln w="79375" cap="rnd">
            <a:gradFill>
              <a:gsLst>
                <a:gs pos="0">
                  <a:srgbClr val="FF990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prstDash val="sysDot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図形グループ 13">
            <a:extLst>
              <a:ext uri="{FF2B5EF4-FFF2-40B4-BE49-F238E27FC236}">
                <a16:creationId xmlns:a16="http://schemas.microsoft.com/office/drawing/2014/main" id="{943B2D04-4690-C34C-A167-6CC5A92FF73E}"/>
              </a:ext>
            </a:extLst>
          </p:cNvPr>
          <p:cNvGrpSpPr/>
          <p:nvPr userDrawn="1"/>
        </p:nvGrpSpPr>
        <p:grpSpPr>
          <a:xfrm>
            <a:off x="381000" y="304800"/>
            <a:ext cx="2676990" cy="1229878"/>
            <a:chOff x="3124063" y="3398054"/>
            <a:chExt cx="2676990" cy="1229878"/>
          </a:xfrm>
        </p:grpSpPr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7EA62888-F40E-1D4B-83BA-4E2CA11A1E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3124063" y="4038463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0000">
                      <a:alpha val="30000"/>
                    </a:srgbClr>
                  </a:gs>
                  <a:gs pos="100000">
                    <a:srgbClr val="FF0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E418A19F-489F-7B4E-8EFB-5BA52B16EE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1300000">
              <a:off x="3612975" y="3727932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FFF0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2" name="Rectangle 8">
              <a:extLst>
                <a:ext uri="{FF2B5EF4-FFF2-40B4-BE49-F238E27FC236}">
                  <a16:creationId xmlns:a16="http://schemas.microsoft.com/office/drawing/2014/main" id="{7A60895C-31A8-6047-AE99-3C4BE8E6E76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600000">
              <a:off x="4164498" y="3583636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8000">
                      <a:alpha val="30000"/>
                    </a:srgbClr>
                  </a:gs>
                  <a:gs pos="100000">
                    <a:srgbClr val="008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D3CC2AD7-06F1-7142-9D5E-B6E41DE6921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800000">
              <a:off x="4721053" y="3398054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00FF">
                      <a:alpha val="30000"/>
                    </a:srgbClr>
                  </a:gs>
                  <a:gs pos="100000">
                    <a:srgbClr val="0000FF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09600" y="1000108"/>
            <a:ext cx="5384800" cy="5429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197600" y="1000108"/>
            <a:ext cx="5384800" cy="5429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無効なスライド">
    <p:bg>
      <p:bgPr>
        <a:solidFill>
          <a:schemeClr val="bg1">
            <a:lumMod val="85000"/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禁止 3">
            <a:extLst>
              <a:ext uri="{FF2B5EF4-FFF2-40B4-BE49-F238E27FC236}">
                <a16:creationId xmlns:a16="http://schemas.microsoft.com/office/drawing/2014/main" id="{379D1D80-BACC-9D89-AB04-9283F5881602}"/>
              </a:ext>
            </a:extLst>
          </p:cNvPr>
          <p:cNvSpPr/>
          <p:nvPr userDrawn="1"/>
        </p:nvSpPr>
        <p:spPr>
          <a:xfrm>
            <a:off x="9840416" y="116632"/>
            <a:ext cx="2146250" cy="2146250"/>
          </a:xfrm>
          <a:prstGeom prst="noSmoking">
            <a:avLst>
              <a:gd name="adj" fmla="val 1349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  <a:effectLst>
            <a:outerShdw blurRad="292383" dist="172806" dir="30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  <a:ea typeface="ヒラギノ丸ゴ ProN W4"/>
            </a:endParaRPr>
          </a:p>
        </p:txBody>
      </p:sp>
    </p:spTree>
    <p:extLst>
      <p:ext uri="{BB962C8B-B14F-4D97-AF65-F5344CB8AC3E}">
        <p14:creationId xmlns:p14="http://schemas.microsoft.com/office/powerpoint/2010/main" val="278483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000108"/>
            <a:ext cx="109728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666713" y="785794"/>
            <a:ext cx="10953827" cy="1588"/>
          </a:xfrm>
          <a:prstGeom prst="line">
            <a:avLst/>
          </a:prstGeom>
          <a:ln w="79375" cap="rnd">
            <a:gradFill>
              <a:gsLst>
                <a:gs pos="0">
                  <a:srgbClr val="00B0F0"/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lin ang="0" scaled="0"/>
            </a:gradFill>
            <a:prstDash val="sysDot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C9AB4473-6789-254C-A2CF-3F1DD2017B9F}"/>
              </a:ext>
            </a:extLst>
          </p:cNvPr>
          <p:cNvGrpSpPr/>
          <p:nvPr userDrawn="1"/>
        </p:nvGrpSpPr>
        <p:grpSpPr>
          <a:xfrm>
            <a:off x="9120336" y="4941168"/>
            <a:ext cx="2676990" cy="1229878"/>
            <a:chOff x="9120336" y="4941168"/>
            <a:chExt cx="2676990" cy="1229878"/>
          </a:xfrm>
        </p:grpSpPr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2FC016E2-0CEF-FA42-B456-7E0D805D4A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400000">
              <a:off x="9120336" y="5581577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0000">
                      <a:alpha val="10000"/>
                    </a:srgbClr>
                  </a:gs>
                  <a:gs pos="100000">
                    <a:srgbClr val="FF0000">
                      <a:alpha val="10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5D145A28-9296-1B43-B613-8AD34C3A2D2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21300000">
              <a:off x="9609248" y="5271046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FFF0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4D7593AD-299C-0041-A868-D4ABE1D870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600000">
              <a:off x="10160771" y="5126750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8000">
                      <a:alpha val="10000"/>
                    </a:srgbClr>
                  </a:gs>
                  <a:gs pos="99000">
                    <a:srgbClr val="008000">
                      <a:alpha val="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  <p:sp>
          <p:nvSpPr>
            <p:cNvPr id="20" name="Rectangle 8">
              <a:extLst>
                <a:ext uri="{FF2B5EF4-FFF2-40B4-BE49-F238E27FC236}">
                  <a16:creationId xmlns:a16="http://schemas.microsoft.com/office/drawing/2014/main" id="{713CE57C-761A-F343-BF46-B397C3313D9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800000">
              <a:off x="10717326" y="4941168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0000FF">
                      <a:alpha val="10000"/>
                    </a:srgbClr>
                  </a:gs>
                  <a:gs pos="100000">
                    <a:srgbClr val="0000FF">
                      <a:alpha val="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sz="1800" dirty="0">
                <a:ea typeface="ヒラギノ丸ゴ Pro W4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4" r:id="rId5"/>
    <p:sldLayoutId id="2147483655" r:id="rId6"/>
    <p:sldLayoutId id="2147483663" r:id="rId7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ヒラギノ丸ゴ Pro W4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l"/>
        <a:defRPr kumimoji="1" sz="2800" kern="1200">
          <a:solidFill>
            <a:schemeClr val="tx1"/>
          </a:solidFill>
          <a:latin typeface="+mn-lt"/>
          <a:ea typeface="ヒラギノ丸ゴ Pro W4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60000"/>
        <a:buFont typeface="Wingdings" charset="2"/>
        <a:buChar char="u"/>
        <a:defRPr kumimoji="1" sz="2400" kern="1200">
          <a:solidFill>
            <a:schemeClr val="tx1"/>
          </a:solidFill>
          <a:latin typeface="+mn-lt"/>
          <a:ea typeface="ヒラギノ丸ゴ Pro W4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ヒラギノ丸ゴ Pro W4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charset="2"/>
        <a:buChar char="Ø"/>
        <a:defRPr kumimoji="1" sz="1800" kern="1200">
          <a:solidFill>
            <a:schemeClr val="tx1"/>
          </a:solidFill>
          <a:latin typeface="+mn-lt"/>
          <a:ea typeface="ヒラギノ丸ゴ Pro W4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ヒラギノ丸ゴ Pro W4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すばらしいタイトル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すばらしい副題</a:t>
            </a:r>
          </a:p>
        </p:txBody>
      </p:sp>
    </p:spTree>
    <p:extLst>
      <p:ext uri="{BB962C8B-B14F-4D97-AF65-F5344CB8AC3E}">
        <p14:creationId xmlns:p14="http://schemas.microsoft.com/office/powerpoint/2010/main" val="1409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すばらしい副題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40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すばらしいスライド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2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341A5-9120-D5A4-DF15-63DB0066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部品</a:t>
            </a:r>
          </a:p>
        </p:txBody>
      </p:sp>
      <p:sp>
        <p:nvSpPr>
          <p:cNvPr id="6" name="メモ 5">
            <a:extLst>
              <a:ext uri="{FF2B5EF4-FFF2-40B4-BE49-F238E27FC236}">
                <a16:creationId xmlns:a16="http://schemas.microsoft.com/office/drawing/2014/main" id="{BBBC0E0F-5EF8-9EF5-7892-24E262E2E788}"/>
              </a:ext>
            </a:extLst>
          </p:cNvPr>
          <p:cNvSpPr/>
          <p:nvPr/>
        </p:nvSpPr>
        <p:spPr>
          <a:xfrm>
            <a:off x="1298067" y="4442695"/>
            <a:ext cx="2192216" cy="1655762"/>
          </a:xfrm>
          <a:custGeom>
            <a:avLst/>
            <a:gdLst>
              <a:gd name="connsiteX0" fmla="*/ 0 w 2192216"/>
              <a:gd name="connsiteY0" fmla="*/ 0 h 1655762"/>
              <a:gd name="connsiteX1" fmla="*/ 2192216 w 2192216"/>
              <a:gd name="connsiteY1" fmla="*/ 0 h 1655762"/>
              <a:gd name="connsiteX2" fmla="*/ 2192216 w 2192216"/>
              <a:gd name="connsiteY2" fmla="*/ 1286328 h 1655762"/>
              <a:gd name="connsiteX3" fmla="*/ 1822782 w 2192216"/>
              <a:gd name="connsiteY3" fmla="*/ 1655762 h 1655762"/>
              <a:gd name="connsiteX4" fmla="*/ 0 w 2192216"/>
              <a:gd name="connsiteY4" fmla="*/ 1655762 h 1655762"/>
              <a:gd name="connsiteX5" fmla="*/ 0 w 2192216"/>
              <a:gd name="connsiteY5" fmla="*/ 0 h 1655762"/>
              <a:gd name="connsiteX0" fmla="*/ 1822782 w 2192216"/>
              <a:gd name="connsiteY0" fmla="*/ 1655762 h 1655762"/>
              <a:gd name="connsiteX1" fmla="*/ 1896669 w 2192216"/>
              <a:gd name="connsiteY1" fmla="*/ 1360215 h 1655762"/>
              <a:gd name="connsiteX2" fmla="*/ 2192216 w 2192216"/>
              <a:gd name="connsiteY2" fmla="*/ 1286328 h 1655762"/>
              <a:gd name="connsiteX3" fmla="*/ 1822782 w 2192216"/>
              <a:gd name="connsiteY3" fmla="*/ 1655762 h 1655762"/>
              <a:gd name="connsiteX0" fmla="*/ 1822782 w 2192216"/>
              <a:gd name="connsiteY0" fmla="*/ 1655762 h 1655762"/>
              <a:gd name="connsiteX1" fmla="*/ 1896669 w 2192216"/>
              <a:gd name="connsiteY1" fmla="*/ 1360215 h 1655762"/>
              <a:gd name="connsiteX2" fmla="*/ 2192216 w 2192216"/>
              <a:gd name="connsiteY2" fmla="*/ 1286328 h 1655762"/>
              <a:gd name="connsiteX3" fmla="*/ 1822782 w 2192216"/>
              <a:gd name="connsiteY3" fmla="*/ 1655762 h 1655762"/>
              <a:gd name="connsiteX4" fmla="*/ 0 w 2192216"/>
              <a:gd name="connsiteY4" fmla="*/ 1655762 h 1655762"/>
              <a:gd name="connsiteX5" fmla="*/ 0 w 2192216"/>
              <a:gd name="connsiteY5" fmla="*/ 0 h 1655762"/>
              <a:gd name="connsiteX6" fmla="*/ 2192216 w 2192216"/>
              <a:gd name="connsiteY6" fmla="*/ 0 h 1655762"/>
              <a:gd name="connsiteX7" fmla="*/ 2192216 w 2192216"/>
              <a:gd name="connsiteY7" fmla="*/ 1286328 h 1655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92216" h="1655762" stroke="0" extrusionOk="0">
                <a:moveTo>
                  <a:pt x="0" y="0"/>
                </a:moveTo>
                <a:cubicBezTo>
                  <a:pt x="529914" y="118645"/>
                  <a:pt x="1533139" y="116012"/>
                  <a:pt x="2192216" y="0"/>
                </a:cubicBezTo>
                <a:cubicBezTo>
                  <a:pt x="2168478" y="181747"/>
                  <a:pt x="2289428" y="1116423"/>
                  <a:pt x="2192216" y="1286328"/>
                </a:cubicBezTo>
                <a:cubicBezTo>
                  <a:pt x="2105496" y="1327870"/>
                  <a:pt x="1987543" y="1462922"/>
                  <a:pt x="1822782" y="1655762"/>
                </a:cubicBezTo>
                <a:cubicBezTo>
                  <a:pt x="1582575" y="1629224"/>
                  <a:pt x="331516" y="1491858"/>
                  <a:pt x="0" y="1655762"/>
                </a:cubicBezTo>
                <a:cubicBezTo>
                  <a:pt x="-7263" y="1158699"/>
                  <a:pt x="85187" y="192181"/>
                  <a:pt x="0" y="0"/>
                </a:cubicBezTo>
                <a:close/>
              </a:path>
              <a:path w="2192216" h="1655762" fill="darkenLess" stroke="0" extrusionOk="0">
                <a:moveTo>
                  <a:pt x="1822782" y="1655762"/>
                </a:moveTo>
                <a:cubicBezTo>
                  <a:pt x="1860171" y="1591556"/>
                  <a:pt x="1889039" y="1448121"/>
                  <a:pt x="1896669" y="1360215"/>
                </a:cubicBezTo>
                <a:cubicBezTo>
                  <a:pt x="2004452" y="1351157"/>
                  <a:pt x="2055018" y="1329909"/>
                  <a:pt x="2192216" y="1286328"/>
                </a:cubicBezTo>
                <a:cubicBezTo>
                  <a:pt x="2081342" y="1431132"/>
                  <a:pt x="1941608" y="1559382"/>
                  <a:pt x="1822782" y="1655762"/>
                </a:cubicBezTo>
                <a:close/>
              </a:path>
              <a:path w="2192216" h="1655762" fill="none" extrusionOk="0">
                <a:moveTo>
                  <a:pt x="1822782" y="1655762"/>
                </a:moveTo>
                <a:cubicBezTo>
                  <a:pt x="1848220" y="1579378"/>
                  <a:pt x="1878212" y="1416068"/>
                  <a:pt x="1896669" y="1360215"/>
                </a:cubicBezTo>
                <a:cubicBezTo>
                  <a:pt x="2015282" y="1333089"/>
                  <a:pt x="2049069" y="1326609"/>
                  <a:pt x="2192216" y="1286328"/>
                </a:cubicBezTo>
                <a:cubicBezTo>
                  <a:pt x="2133149" y="1406912"/>
                  <a:pt x="1975583" y="1514677"/>
                  <a:pt x="1822782" y="1655762"/>
                </a:cubicBezTo>
                <a:cubicBezTo>
                  <a:pt x="1221682" y="1767534"/>
                  <a:pt x="245997" y="1817353"/>
                  <a:pt x="0" y="1655762"/>
                </a:cubicBezTo>
                <a:cubicBezTo>
                  <a:pt x="-68426" y="1378452"/>
                  <a:pt x="38623" y="752982"/>
                  <a:pt x="0" y="0"/>
                </a:cubicBezTo>
                <a:cubicBezTo>
                  <a:pt x="690293" y="-119236"/>
                  <a:pt x="1600849" y="89530"/>
                  <a:pt x="2192216" y="0"/>
                </a:cubicBezTo>
                <a:cubicBezTo>
                  <a:pt x="2182333" y="307092"/>
                  <a:pt x="2169974" y="845135"/>
                  <a:pt x="2192216" y="1286328"/>
                </a:cubicBezTo>
              </a:path>
              <a:path w="2192216" h="1655762" fill="none" stroke="0" extrusionOk="0">
                <a:moveTo>
                  <a:pt x="1822782" y="1655762"/>
                </a:moveTo>
                <a:cubicBezTo>
                  <a:pt x="1848061" y="1552076"/>
                  <a:pt x="1861854" y="1458293"/>
                  <a:pt x="1896669" y="1360215"/>
                </a:cubicBezTo>
                <a:cubicBezTo>
                  <a:pt x="1941401" y="1346027"/>
                  <a:pt x="2123335" y="1325117"/>
                  <a:pt x="2192216" y="1286328"/>
                </a:cubicBezTo>
                <a:cubicBezTo>
                  <a:pt x="1984672" y="1434069"/>
                  <a:pt x="1951122" y="1486142"/>
                  <a:pt x="1822782" y="1655762"/>
                </a:cubicBezTo>
                <a:cubicBezTo>
                  <a:pt x="1541900" y="1569724"/>
                  <a:pt x="772120" y="1789734"/>
                  <a:pt x="0" y="1655762"/>
                </a:cubicBezTo>
                <a:cubicBezTo>
                  <a:pt x="126363" y="1389888"/>
                  <a:pt x="-75527" y="374707"/>
                  <a:pt x="0" y="0"/>
                </a:cubicBezTo>
                <a:cubicBezTo>
                  <a:pt x="370117" y="-155197"/>
                  <a:pt x="1362321" y="-163020"/>
                  <a:pt x="2192216" y="0"/>
                </a:cubicBezTo>
                <a:cubicBezTo>
                  <a:pt x="2179905" y="506223"/>
                  <a:pt x="2298989" y="874661"/>
                  <a:pt x="2192216" y="1286328"/>
                </a:cubicBezTo>
              </a:path>
            </a:pathLst>
          </a:custGeom>
          <a:solidFill>
            <a:srgbClr val="FFC000">
              <a:lumMod val="20000"/>
              <a:lumOff val="80000"/>
            </a:srgbClr>
          </a:solidFill>
          <a:ln w="28575" cap="flat" cmpd="sng" algn="ctr">
            <a:solidFill>
              <a:srgbClr val="FFFFFF">
                <a:alpha val="0"/>
              </a:srgbClr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prstGeom prst="foldedCorner">
                    <a:avLst>
                      <a:gd name="adj" fmla="val 22312"/>
                    </a:avLst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355600" dist="332289" dir="378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memo</a:t>
            </a:r>
            <a:endParaRPr kumimoji="0" lang="ja-JP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50348"/>
      </p:ext>
    </p:extLst>
  </p:cSld>
  <p:clrMapOvr>
    <a:masterClrMapping/>
  </p:clrMapOvr>
</p:sld>
</file>

<file path=ppt/theme/theme1.xml><?xml version="1.0" encoding="utf-8"?>
<a:theme xmlns:a="http://schemas.openxmlformats.org/drawingml/2006/main" name="レポート発表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丸ゴ+Myriad">
      <a:majorFont>
        <a:latin typeface="Myriad Pro Regular"/>
        <a:ea typeface="ヒラギノ丸ゴ ProN W4"/>
        <a:cs typeface=""/>
      </a:majorFont>
      <a:minorFont>
        <a:latin typeface="Myriad Pro Regular"/>
        <a:ea typeface="ヒラギノ丸ゴ ProN W4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F2FF"/>
        </a:solidFill>
      </a:spPr>
      <a:bodyPr rtlCol="0" anchor="ctr"/>
      <a:lstStyle>
        <a:defPPr marL="342900" indent="-342900">
          <a:buFont typeface="+mj-lt"/>
          <a:buAutoNum type="arabicPeriod"/>
          <a:defRPr sz="1200" dirty="0">
            <a:solidFill>
              <a:schemeClr val="tx1"/>
            </a:solidFill>
            <a:ea typeface="ヒラギノ丸ゴ ProN W4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solidFill>
          <a:srgbClr val="D9F4FF"/>
        </a:solidFill>
        <a:ln>
          <a:solidFill>
            <a:srgbClr val="00B0F6"/>
          </a:solidFill>
        </a:ln>
        <a:effectLst/>
      </a:spPr>
      <a:bodyPr wrap="none" rtlCol="0">
        <a:spAutoFit/>
      </a:bodyPr>
      <a:lstStyle>
        <a:defPPr>
          <a:defRPr kumimoji="1" dirty="0" smtClean="0">
            <a:latin typeface="Hiragino Maru Gothic ProN W4" charset="-128"/>
            <a:ea typeface="Hiragino Maru Gothic ProN W4" charset="-128"/>
            <a:cs typeface="Hiragino Maru Gothic ProN W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発表用16-9.potx" id="{DFD96B28-CC1C-5841-A781-223372B0F699}" vid="{DAD65DD3-42BE-204F-817B-0A69EC3C885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レポート発表用</Template>
  <TotalTime>0</TotalTime>
  <Words>10</Words>
  <Application>Microsoft Macintosh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ヒラギノ丸ゴ Pro W4</vt:lpstr>
      <vt:lpstr>ヒラギノ丸ゴ ProN W4</vt:lpstr>
      <vt:lpstr>游ゴシック</vt:lpstr>
      <vt:lpstr>Arial</vt:lpstr>
      <vt:lpstr>Calibri</vt:lpstr>
      <vt:lpstr>Myriad Pro</vt:lpstr>
      <vt:lpstr>Myriad Pro Regular</vt:lpstr>
      <vt:lpstr>Wingdings</vt:lpstr>
      <vt:lpstr>レポート発表用</vt:lpstr>
      <vt:lpstr>すばらしいタイトル</vt:lpstr>
      <vt:lpstr>すばらしい副題</vt:lpstr>
      <vt:lpstr>すばらしいスライド</vt:lpstr>
      <vt:lpstr>部品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高橋 亨平</dc:creator>
  <cp:lastModifiedBy>高橋 亨平</cp:lastModifiedBy>
  <cp:revision>3</cp:revision>
  <cp:lastPrinted>2016-07-14T02:48:34Z</cp:lastPrinted>
  <dcterms:created xsi:type="dcterms:W3CDTF">2024-07-17T07:24:25Z</dcterms:created>
  <dcterms:modified xsi:type="dcterms:W3CDTF">2025-08-25T09:16:10Z</dcterms:modified>
</cp:coreProperties>
</file>