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E00"/>
    <a:srgbClr val="0089BF"/>
    <a:srgbClr val="D9F4FF"/>
    <a:srgbClr val="FFEFD9"/>
    <a:srgbClr val="00B0F6"/>
    <a:srgbClr val="F6D9FF"/>
    <a:srgbClr val="D9FFE3"/>
    <a:srgbClr val="FFFFFF"/>
    <a:srgbClr val="FF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6327"/>
  </p:normalViewPr>
  <p:slideViewPr>
    <p:cSldViewPr>
      <p:cViewPr varScale="1">
        <p:scale>
          <a:sx n="123" d="100"/>
          <a:sy n="123" d="100"/>
        </p:scale>
        <p:origin x="5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928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11404-3AC8-4FCD-8E24-E5D802C1CB5D}" type="datetimeFigureOut">
              <a:rPr kumimoji="1" lang="ja-JP" altLang="en-US" smtClean="0">
                <a:latin typeface="Myriad Pro"/>
                <a:ea typeface="ヒラギノ丸ゴ Pro W4"/>
              </a:rPr>
              <a:pPr/>
              <a:t>2024/7/17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C930-4DEB-4F52-B3EA-063C56C299B7}" type="slidenum">
              <a:rPr kumimoji="1" lang="ja-JP" altLang="en-US" smtClean="0">
                <a:latin typeface="Myriad Pro"/>
                <a:ea typeface="ヒラギノ丸ゴ Pro W4"/>
              </a:rPr>
              <a:pPr/>
              <a:t>‹#›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259244" y="7884368"/>
            <a:ext cx="2206786" cy="1013854"/>
            <a:chOff x="3124063" y="3398054"/>
            <a:chExt cx="2676990" cy="122987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7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CC64A06D-9B71-4CE4-BE9A-4B4486566249}" type="datetimeFigureOut">
              <a:rPr lang="ja-JP" altLang="en-US" smtClean="0"/>
              <a:pPr/>
              <a:t>2024/7/17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A54B4D81-60D1-4716-83EC-4B6A7346D59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640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14735" y="3500438"/>
            <a:ext cx="7581893" cy="78581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52464" y="3071810"/>
            <a:ext cx="10287072" cy="1588"/>
          </a:xfrm>
          <a:prstGeom prst="line">
            <a:avLst/>
          </a:prstGeom>
          <a:ln w="79375" cap="rnd">
            <a:gradFill>
              <a:gsLst>
                <a:gs pos="0">
                  <a:srgbClr val="FF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 userDrawn="1"/>
        </p:nvSpPr>
        <p:spPr>
          <a:xfrm>
            <a:off x="7152119" y="5786457"/>
            <a:ext cx="418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TAKAHASHI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</a:t>
            </a:r>
            <a:r>
              <a:rPr kumimoji="1" lang="en-US" altLang="ja-JP" sz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Kyohei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&lt;</a:t>
            </a:r>
            <a:r>
              <a:rPr kumimoji="1" lang="en-US" altLang="ja-JP" sz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kcrt@kcrt.net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&gt;</a:t>
            </a:r>
          </a:p>
          <a:p>
            <a:pPr algn="r"/>
            <a:fld id="{DB3814C6-1754-A448-AB43-A4E145FBD3B7}" type="datetime5">
              <a:rPr kumimoji="1"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2024/07/17</a:t>
            </a:fld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ヒラギノ丸ゴ Pro W4"/>
            </a:endParaRPr>
          </a:p>
        </p:txBody>
      </p:sp>
      <p:grpSp>
        <p:nvGrpSpPr>
          <p:cNvPr id="11" name="図形グループ 13">
            <a:extLst>
              <a:ext uri="{FF2B5EF4-FFF2-40B4-BE49-F238E27FC236}">
                <a16:creationId xmlns:a16="http://schemas.microsoft.com/office/drawing/2014/main" id="{A1D9C500-45E0-F34F-81CD-69C546C6F5F0}"/>
              </a:ext>
            </a:extLst>
          </p:cNvPr>
          <p:cNvGrpSpPr/>
          <p:nvPr userDrawn="1"/>
        </p:nvGrpSpPr>
        <p:grpSpPr>
          <a:xfrm>
            <a:off x="381000" y="304800"/>
            <a:ext cx="2676990" cy="1229878"/>
            <a:chOff x="3124063" y="3398054"/>
            <a:chExt cx="2676990" cy="122987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394C70D-E77F-DA47-8BD9-74446B65CD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BA4FDB1-BFB6-4745-A0E1-C69BAC2473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E096169-55D7-724D-A9B1-9FC6F911D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41C4ECDD-060F-0F49-9C5C-74630D526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トッ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7715" y="2786058"/>
            <a:ext cx="10363200" cy="64294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52464" y="3427412"/>
            <a:ext cx="10287072" cy="1588"/>
          </a:xfrm>
          <a:prstGeom prst="line">
            <a:avLst/>
          </a:prstGeom>
          <a:ln w="79375" cap="rnd">
            <a:gradFill>
              <a:gsLst>
                <a:gs pos="0">
                  <a:srgbClr val="FF99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図形グループ 13">
            <a:extLst>
              <a:ext uri="{FF2B5EF4-FFF2-40B4-BE49-F238E27FC236}">
                <a16:creationId xmlns:a16="http://schemas.microsoft.com/office/drawing/2014/main" id="{943B2D04-4690-C34C-A167-6CC5A92FF73E}"/>
              </a:ext>
            </a:extLst>
          </p:cNvPr>
          <p:cNvGrpSpPr/>
          <p:nvPr userDrawn="1"/>
        </p:nvGrpSpPr>
        <p:grpSpPr>
          <a:xfrm>
            <a:off x="381000" y="304800"/>
            <a:ext cx="2676990" cy="1229878"/>
            <a:chOff x="3124063" y="3398054"/>
            <a:chExt cx="2676990" cy="1229878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EA62888-F40E-1D4B-83BA-4E2CA11A1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418A19F-489F-7B4E-8EFB-5BA52B16EE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A60895C-31A8-6047-AE99-3C4BE8E6E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3CC2AD7-06F1-7142-9D5E-B6E41DE692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000108"/>
            <a:ext cx="53848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000108"/>
            <a:ext cx="53848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無効なスライド"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禁止 3">
            <a:extLst>
              <a:ext uri="{FF2B5EF4-FFF2-40B4-BE49-F238E27FC236}">
                <a16:creationId xmlns:a16="http://schemas.microsoft.com/office/drawing/2014/main" id="{379D1D80-BACC-9D89-AB04-9283F5881602}"/>
              </a:ext>
            </a:extLst>
          </p:cNvPr>
          <p:cNvSpPr/>
          <p:nvPr userDrawn="1"/>
        </p:nvSpPr>
        <p:spPr>
          <a:xfrm>
            <a:off x="9840416" y="116632"/>
            <a:ext cx="2146250" cy="2146250"/>
          </a:xfrm>
          <a:prstGeom prst="noSmoking">
            <a:avLst>
              <a:gd name="adj" fmla="val 1349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292383" dist="172806" dir="30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7848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00108"/>
            <a:ext cx="109728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666713" y="785794"/>
            <a:ext cx="10953827" cy="1588"/>
          </a:xfrm>
          <a:prstGeom prst="line">
            <a:avLst/>
          </a:prstGeom>
          <a:ln w="79375" cap="rnd">
            <a:gradFill>
              <a:gsLst>
                <a:gs pos="0">
                  <a:srgbClr val="00B0F0"/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9AB4473-6789-254C-A2CF-3F1DD2017B9F}"/>
              </a:ext>
            </a:extLst>
          </p:cNvPr>
          <p:cNvGrpSpPr/>
          <p:nvPr userDrawn="1"/>
        </p:nvGrpSpPr>
        <p:grpSpPr>
          <a:xfrm>
            <a:off x="9120336" y="4941168"/>
            <a:ext cx="2676990" cy="1229878"/>
            <a:chOff x="9120336" y="4941168"/>
            <a:chExt cx="2676990" cy="1229878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FC016E2-0CEF-FA42-B456-7E0D805D4A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9120336" y="5581577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1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D145A28-9296-1B43-B613-8AD34C3A2D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9609248" y="5271046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4D7593AD-299C-0041-A868-D4ABE1D870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10160771" y="5126750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10000"/>
                    </a:srgbClr>
                  </a:gs>
                  <a:gs pos="99000">
                    <a:srgbClr val="008000">
                      <a:alpha val="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13CE57C-761A-F343-BF46-B397C3313D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10717326" y="4941168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10000"/>
                    </a:srgbClr>
                  </a:gs>
                  <a:gs pos="100000">
                    <a:srgbClr val="0000FF">
                      <a:alpha val="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4" r:id="rId5"/>
    <p:sldLayoutId id="2147483655" r:id="rId6"/>
    <p:sldLayoutId id="2147483663" r:id="rId7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ヒラギノ丸ゴ Pro W4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l"/>
        <a:defRPr kumimoji="1" sz="2800" kern="1200">
          <a:solidFill>
            <a:schemeClr val="tx1"/>
          </a:solidFill>
          <a:latin typeface="+mn-lt"/>
          <a:ea typeface="ヒラギノ丸ゴ Pro W4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60000"/>
        <a:buFont typeface="Wingdings" charset="2"/>
        <a:buChar char="u"/>
        <a:defRPr kumimoji="1" sz="2400" kern="1200">
          <a:solidFill>
            <a:schemeClr val="tx1"/>
          </a:solidFill>
          <a:latin typeface="+mn-lt"/>
          <a:ea typeface="ヒラギノ丸ゴ Pro W4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ヒラギノ丸ゴ Pro W4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すばらしいタイトル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すばらしい副題</a:t>
            </a:r>
          </a:p>
        </p:txBody>
      </p:sp>
    </p:spTree>
    <p:extLst>
      <p:ext uri="{BB962C8B-B14F-4D97-AF65-F5344CB8AC3E}">
        <p14:creationId xmlns:p14="http://schemas.microsoft.com/office/powerpoint/2010/main" val="140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すばらしい副題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すばらしいスライド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37172"/>
      </p:ext>
    </p:extLst>
  </p:cSld>
  <p:clrMapOvr>
    <a:masterClrMapping/>
  </p:clrMapOvr>
</p:sld>
</file>

<file path=ppt/theme/theme1.xml><?xml version="1.0" encoding="utf-8"?>
<a:theme xmlns:a="http://schemas.openxmlformats.org/drawingml/2006/main" name="レポート発表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丸ゴ+Myriad">
      <a:majorFont>
        <a:latin typeface="Myriad Pro Regular"/>
        <a:ea typeface="ヒラギノ丸ゴ ProN W4"/>
        <a:cs typeface=""/>
      </a:majorFont>
      <a:minorFont>
        <a:latin typeface="Myriad Pro Regular"/>
        <a:ea typeface="ヒラギノ丸ゴ ProN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F2FF"/>
        </a:solidFill>
      </a:spPr>
      <a:bodyPr rtlCol="0" anchor="ctr"/>
      <a:lstStyle>
        <a:defPPr marL="342900" indent="-342900">
          <a:buFont typeface="+mj-lt"/>
          <a:buAutoNum type="arabicPeriod"/>
          <a:defRPr sz="1200" dirty="0">
            <a:solidFill>
              <a:schemeClr val="tx1"/>
            </a:solidFill>
            <a:ea typeface="ヒラギノ丸ゴ ProN W4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solidFill>
          <a:srgbClr val="D9F4FF"/>
        </a:solidFill>
        <a:ln>
          <a:solidFill>
            <a:srgbClr val="00B0F6"/>
          </a:solidFill>
        </a:ln>
        <a:effectLst/>
      </a:spPr>
      <a:bodyPr wrap="none" rtlCol="0">
        <a:spAutoFit/>
      </a:bodyPr>
      <a:lstStyle>
        <a:defPPr>
          <a:defRPr kumimoji="1" dirty="0" smtClean="0">
            <a:latin typeface="Hiragino Maru Gothic ProN W4" charset="-128"/>
            <a:ea typeface="Hiragino Maru Gothic ProN W4" charset="-128"/>
            <a:cs typeface="Hiragino Maru Gothic ProN W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発表用16-9.potx" id="{DFD96B28-CC1C-5841-A781-223372B0F699}" vid="{DAD65DD3-42BE-204F-817B-0A69EC3C885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レポート発表用</Template>
  <TotalTime>0</TotalTime>
  <Words>8</Words>
  <Application>Microsoft Macintosh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ヒラギノ丸ゴ Pro W4</vt:lpstr>
      <vt:lpstr>ヒラギノ丸ゴ ProN W4</vt:lpstr>
      <vt:lpstr>Arial</vt:lpstr>
      <vt:lpstr>Calibri</vt:lpstr>
      <vt:lpstr>Myriad Pro</vt:lpstr>
      <vt:lpstr>Myriad Pro Regular</vt:lpstr>
      <vt:lpstr>Wingdings</vt:lpstr>
      <vt:lpstr>レポート発表用</vt:lpstr>
      <vt:lpstr>すばらしいタイトル</vt:lpstr>
      <vt:lpstr>すばらしい副題</vt:lpstr>
      <vt:lpstr>すばらしいスライド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 亨平</dc:creator>
  <cp:lastModifiedBy>高橋 亨平</cp:lastModifiedBy>
  <cp:revision>1</cp:revision>
  <cp:lastPrinted>2016-07-14T02:48:34Z</cp:lastPrinted>
  <dcterms:created xsi:type="dcterms:W3CDTF">2024-07-17T07:24:25Z</dcterms:created>
  <dcterms:modified xsi:type="dcterms:W3CDTF">2024-07-17T07:24:45Z</dcterms:modified>
</cp:coreProperties>
</file>