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E6A5"/>
    <a:srgbClr val="B0F8B2"/>
    <a:srgbClr val="F8F8B0"/>
    <a:srgbClr val="F7B5B0"/>
    <a:srgbClr val="F9F88E"/>
    <a:srgbClr val="ACCFAD"/>
    <a:srgbClr val="AEBAF7"/>
    <a:srgbClr val="F68E00"/>
    <a:srgbClr val="0089BF"/>
    <a:srgbClr val="D9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81"/>
    <p:restoredTop sz="75636"/>
  </p:normalViewPr>
  <p:slideViewPr>
    <p:cSldViewPr>
      <p:cViewPr>
        <p:scale>
          <a:sx n="57" d="100"/>
          <a:sy n="57" d="100"/>
        </p:scale>
        <p:origin x="58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1360" y="17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11404-3AC8-4FCD-8E24-E5D802C1CB5D}" type="datetimeFigureOut">
              <a:rPr kumimoji="1" lang="ja-JP" altLang="en-US" smtClean="0">
                <a:latin typeface="Myriad Pro"/>
                <a:ea typeface="ヒラギノ丸ゴ Pro W4"/>
              </a:rPr>
              <a:pPr/>
              <a:t>2017/10/11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yriad Pro"/>
              <a:ea typeface="ヒラギノ丸ゴ Pro W4"/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82C930-4DEB-4F52-B3EA-063C56C299B7}" type="slidenum">
              <a:rPr kumimoji="1" lang="ja-JP" altLang="en-US" smtClean="0">
                <a:latin typeface="Myriad Pro"/>
                <a:ea typeface="ヒラギノ丸ゴ Pro W4"/>
              </a:rPr>
              <a:pPr/>
              <a:t>‹#›</a:t>
            </a:fld>
            <a:endParaRPr kumimoji="1" lang="ja-JP" altLang="en-US" dirty="0">
              <a:latin typeface="Myriad Pro"/>
              <a:ea typeface="ヒラギノ丸ゴ Pro W4"/>
            </a:endParaRPr>
          </a:p>
        </p:txBody>
      </p:sp>
      <p:grpSp>
        <p:nvGrpSpPr>
          <p:cNvPr id="16" name="図形グループ 15"/>
          <p:cNvGrpSpPr/>
          <p:nvPr/>
        </p:nvGrpSpPr>
        <p:grpSpPr>
          <a:xfrm>
            <a:off x="4342206" y="7740352"/>
            <a:ext cx="2056613" cy="944861"/>
            <a:chOff x="6172200" y="5181600"/>
            <a:chExt cx="2676990" cy="1229878"/>
          </a:xfrm>
        </p:grpSpPr>
        <p:sp>
          <p:nvSpPr>
            <p:cNvPr id="17" name="Rectangle 8"/>
            <p:cNvSpPr>
              <a:spLocks noChangeArrowheads="1"/>
            </p:cNvSpPr>
            <p:nvPr/>
          </p:nvSpPr>
          <p:spPr bwMode="auto">
            <a:xfrm rot="20400000">
              <a:off x="6172200" y="5822009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7B5B0"/>
                  </a:gs>
                  <a:gs pos="100000">
                    <a:srgbClr val="F7B5B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 rot="21300000">
              <a:off x="6661112" y="5511478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9F88E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 rot="600000">
              <a:off x="7212635" y="5367182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3E6A5"/>
                  </a:gs>
                  <a:gs pos="100000">
                    <a:srgbClr val="ACCFAD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 rot="1800000">
              <a:off x="7769190" y="5181600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EBAF7"/>
                  </a:gs>
                  <a:gs pos="100000">
                    <a:srgbClr val="AEBAF7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270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CC64A06D-9B71-4CE4-BE9A-4B4486566249}" type="datetimeFigureOut">
              <a:rPr lang="ja-JP" altLang="en-US" smtClean="0"/>
              <a:pPr/>
              <a:t>2017/10/11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yriad Pro"/>
                <a:ea typeface="ヒラギノ丸ゴ Pro W4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yriad Pro"/>
                <a:ea typeface="ヒラギノ丸ゴ Pro W4"/>
              </a:defRPr>
            </a:lvl1pPr>
          </a:lstStyle>
          <a:p>
            <a:fld id="{A54B4D81-60D1-4716-83EC-4B6A7346D595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288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Myriad Pro"/>
        <a:ea typeface="ヒラギノ丸ゴ Pro W4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428868"/>
            <a:ext cx="7772400" cy="64009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86050" y="3500438"/>
            <a:ext cx="5686420" cy="785818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14348" y="3071810"/>
            <a:ext cx="7715304" cy="1588"/>
          </a:xfrm>
          <a:prstGeom prst="line">
            <a:avLst/>
          </a:prstGeom>
          <a:ln w="79375" cap="rnd">
            <a:gradFill>
              <a:gsLst>
                <a:gs pos="0">
                  <a:srgbClr val="FF0000"/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 userDrawn="1"/>
        </p:nvSpPr>
        <p:spPr>
          <a:xfrm>
            <a:off x="5364088" y="5786454"/>
            <a:ext cx="3137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TAKAHASHI</a:t>
            </a:r>
            <a:r>
              <a:rPr kumimoji="1" lang="en-US" altLang="ja-JP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</a:t>
            </a:r>
            <a:r>
              <a:rPr kumimoji="1" lang="en-US" altLang="ja-JP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Kyohei</a:t>
            </a:r>
            <a:r>
              <a:rPr kumimoji="1" lang="en-US" altLang="ja-JP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 &lt;</a:t>
            </a:r>
            <a:r>
              <a:rPr kumimoji="1" lang="en-US" altLang="ja-JP" sz="1200" baseline="0" dirty="0" err="1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kcrt@kcrt.net</a:t>
            </a:r>
            <a:r>
              <a:rPr kumimoji="1" lang="en-US" altLang="ja-JP" sz="1200" baseline="0" dirty="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&gt;</a:t>
            </a:r>
          </a:p>
          <a:p>
            <a:pPr algn="r"/>
            <a:fld id="{DB3814C6-1754-A448-AB43-A4E145FBD3B7}" type="datetime5">
              <a:rPr kumimoji="1" lang="ja-JP" altLang="en-US" sz="1200" smtClean="0">
                <a:solidFill>
                  <a:schemeClr val="tx1">
                    <a:lumMod val="65000"/>
                    <a:lumOff val="35000"/>
                  </a:schemeClr>
                </a:solidFill>
                <a:ea typeface="ヒラギノ丸ゴ Pro W4"/>
              </a:rPr>
              <a:t>2017/10/11</a:t>
            </a:fld>
            <a:endParaRPr kumimoji="1" lang="ja-JP" altLang="en-US" sz="1200" dirty="0">
              <a:solidFill>
                <a:schemeClr val="tx1">
                  <a:lumMod val="65000"/>
                  <a:lumOff val="35000"/>
                </a:schemeClr>
              </a:solidFill>
              <a:ea typeface="ヒラギノ丸ゴ Pro W4"/>
            </a:endParaRPr>
          </a:p>
        </p:txBody>
      </p:sp>
      <p:grpSp>
        <p:nvGrpSpPr>
          <p:cNvPr id="11" name="図形グループ 10"/>
          <p:cNvGrpSpPr/>
          <p:nvPr userDrawn="1"/>
        </p:nvGrpSpPr>
        <p:grpSpPr>
          <a:xfrm>
            <a:off x="395536" y="369432"/>
            <a:ext cx="2676990" cy="1229878"/>
            <a:chOff x="6172200" y="5181600"/>
            <a:chExt cx="2676990" cy="1229878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 rot="20400000">
              <a:off x="6172200" y="5822009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7B5B0"/>
                  </a:gs>
                  <a:gs pos="100000">
                    <a:srgbClr val="F7B5B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 rot="21300000">
              <a:off x="6661112" y="5511478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9F88E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20" name="Rectangle 8"/>
            <p:cNvSpPr>
              <a:spLocks noChangeArrowheads="1"/>
            </p:cNvSpPr>
            <p:nvPr userDrawn="1"/>
          </p:nvSpPr>
          <p:spPr bwMode="auto">
            <a:xfrm rot="600000">
              <a:off x="7212635" y="5367182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3E6A5"/>
                  </a:gs>
                  <a:gs pos="100000">
                    <a:srgbClr val="ACCFAD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21" name="Rectangle 8"/>
            <p:cNvSpPr>
              <a:spLocks noChangeArrowheads="1"/>
            </p:cNvSpPr>
            <p:nvPr userDrawn="1"/>
          </p:nvSpPr>
          <p:spPr bwMode="auto">
            <a:xfrm rot="1800000">
              <a:off x="7769190" y="5181600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EBAF7"/>
                  </a:gs>
                  <a:gs pos="100000">
                    <a:srgbClr val="AEBAF7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セクショントッ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786" y="2786058"/>
            <a:ext cx="7772400" cy="64294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714348" y="3427412"/>
            <a:ext cx="7715304" cy="1588"/>
          </a:xfrm>
          <a:prstGeom prst="line">
            <a:avLst/>
          </a:prstGeom>
          <a:ln w="79375" cap="rnd">
            <a:gradFill>
              <a:gsLst>
                <a:gs pos="0">
                  <a:srgbClr val="FF9900"/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図形グループ 8"/>
          <p:cNvGrpSpPr/>
          <p:nvPr userDrawn="1"/>
        </p:nvGrpSpPr>
        <p:grpSpPr>
          <a:xfrm>
            <a:off x="395536" y="369432"/>
            <a:ext cx="2676990" cy="1229878"/>
            <a:chOff x="6172200" y="5181600"/>
            <a:chExt cx="2676990" cy="1229878"/>
          </a:xfrm>
        </p:grpSpPr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 rot="20400000">
              <a:off x="6172200" y="5822009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7B5B0"/>
                  </a:gs>
                  <a:gs pos="100000">
                    <a:srgbClr val="F7B5B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 userDrawn="1"/>
          </p:nvSpPr>
          <p:spPr bwMode="auto">
            <a:xfrm rot="21300000">
              <a:off x="6661112" y="5511478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9F88E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 userDrawn="1"/>
          </p:nvSpPr>
          <p:spPr bwMode="auto">
            <a:xfrm rot="600000">
              <a:off x="7212635" y="5367182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3E6A5"/>
                  </a:gs>
                  <a:gs pos="100000">
                    <a:srgbClr val="ACCFAD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 userDrawn="1"/>
          </p:nvSpPr>
          <p:spPr bwMode="auto">
            <a:xfrm rot="1800000">
              <a:off x="7769190" y="5181600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EBAF7"/>
                  </a:gs>
                  <a:gs pos="100000">
                    <a:srgbClr val="AEBAF7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000108"/>
            <a:ext cx="40386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000108"/>
            <a:ext cx="4038600" cy="5429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 dirty="0" smtClean="0"/>
              <a:t>マスタ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000108"/>
            <a:ext cx="8229600" cy="550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500034" y="785794"/>
            <a:ext cx="8215370" cy="1588"/>
          </a:xfrm>
          <a:prstGeom prst="line">
            <a:avLst/>
          </a:prstGeom>
          <a:ln w="79375" cap="rnd">
            <a:gradFill>
              <a:gsLst>
                <a:gs pos="0">
                  <a:srgbClr val="00B0F0"/>
                </a:gs>
                <a:gs pos="100000">
                  <a:schemeClr val="accent1">
                    <a:tint val="44500"/>
                    <a:satMod val="160000"/>
                  </a:schemeClr>
                </a:gs>
              </a:gsLst>
              <a:lin ang="0" scaled="0"/>
            </a:gradFill>
            <a:prstDash val="sysDot"/>
            <a:round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図形グループ 3"/>
          <p:cNvGrpSpPr/>
          <p:nvPr userDrawn="1"/>
        </p:nvGrpSpPr>
        <p:grpSpPr>
          <a:xfrm>
            <a:off x="6172200" y="5181600"/>
            <a:ext cx="2676990" cy="1229878"/>
            <a:chOff x="6172200" y="5181600"/>
            <a:chExt cx="2676990" cy="122987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 rot="20400000">
              <a:off x="6172200" y="5822009"/>
              <a:ext cx="540000" cy="54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7B5B0"/>
                  </a:gs>
                  <a:gs pos="100000">
                    <a:srgbClr val="F7B5B0">
                      <a:alpha val="2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5" name="Rectangle 8"/>
            <p:cNvSpPr>
              <a:spLocks noChangeArrowheads="1"/>
            </p:cNvSpPr>
            <p:nvPr userDrawn="1"/>
          </p:nvSpPr>
          <p:spPr bwMode="auto">
            <a:xfrm rot="21300000">
              <a:off x="6661112" y="5511478"/>
              <a:ext cx="900000" cy="90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FFFF00">
                      <a:alpha val="50000"/>
                    </a:srgbClr>
                  </a:gs>
                  <a:gs pos="100000">
                    <a:srgbClr val="F9F88E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8" name="Rectangle 8"/>
            <p:cNvSpPr>
              <a:spLocks noChangeArrowheads="1"/>
            </p:cNvSpPr>
            <p:nvPr userDrawn="1"/>
          </p:nvSpPr>
          <p:spPr bwMode="auto">
            <a:xfrm rot="600000">
              <a:off x="7212635" y="5367182"/>
              <a:ext cx="990000" cy="99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3E6A5"/>
                  </a:gs>
                  <a:gs pos="100000">
                    <a:srgbClr val="ACCFAD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 userDrawn="1"/>
          </p:nvSpPr>
          <p:spPr bwMode="auto">
            <a:xfrm rot="1800000">
              <a:off x="7769190" y="5181600"/>
              <a:ext cx="1080000" cy="1080000"/>
            </a:xfrm>
            <a:prstGeom prst="rect">
              <a:avLst/>
            </a:prstGeom>
            <a:noFill/>
            <a:ln w="76200">
              <a:gradFill flip="none" rotWithShape="1">
                <a:gsLst>
                  <a:gs pos="0">
                    <a:srgbClr val="AEBAF7"/>
                  </a:gs>
                  <a:gs pos="100000">
                    <a:srgbClr val="AEBAF7">
                      <a:alpha val="15000"/>
                    </a:srgbClr>
                  </a:gs>
                </a:gsLst>
                <a:lin ang="0" scaled="1"/>
                <a:tileRect/>
              </a:gradFill>
              <a:miter lim="800000"/>
              <a:headEnd/>
              <a:tailEnd/>
            </a:ln>
            <a:effectLst>
              <a:reflection stA="50000" endPos="75000" dist="12700" dir="5400000" sy="-100000" algn="bl" rotWithShape="0"/>
            </a:effectLst>
          </p:spPr>
          <p:txBody>
            <a:bodyPr wrap="none" anchor="ctr"/>
            <a:lstStyle/>
            <a:p>
              <a:pPr>
                <a:defRPr/>
              </a:pPr>
              <a:endParaRPr lang="ja-JP" altLang="en-US" dirty="0">
                <a:ea typeface="ヒラギノ丸ゴ Pro W4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52" r:id="rId4"/>
    <p:sldLayoutId id="2147483654" r:id="rId5"/>
    <p:sldLayoutId id="214748365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kumimoji="1" sz="3200" kern="1200">
          <a:solidFill>
            <a:schemeClr val="tx1"/>
          </a:solidFill>
          <a:latin typeface="+mj-lt"/>
          <a:ea typeface="ヒラギノ丸ゴ Pro W4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charset="2"/>
        <a:buChar char="l"/>
        <a:defRPr kumimoji="1" sz="2800" kern="1200">
          <a:solidFill>
            <a:schemeClr val="tx1"/>
          </a:solidFill>
          <a:latin typeface="+mn-lt"/>
          <a:ea typeface="ヒラギノ丸ゴ Pro W4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Tx/>
        <a:buSzPct val="60000"/>
        <a:buFont typeface="Wingdings" charset="2"/>
        <a:buChar char="u"/>
        <a:defRPr kumimoji="1" sz="2400" kern="1200">
          <a:solidFill>
            <a:schemeClr val="tx1"/>
          </a:solidFill>
          <a:latin typeface="+mn-lt"/>
          <a:ea typeface="ヒラギノ丸ゴ Pro W4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ヒラギノ丸ゴ Pro W4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charset="2"/>
        <a:buChar char="Ø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1800" kern="1200">
          <a:solidFill>
            <a:schemeClr val="tx1"/>
          </a:solidFill>
          <a:latin typeface="+mn-lt"/>
          <a:ea typeface="ヒラギノ丸ゴ Pro W4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 smtClean="0"/>
              <a:t>演題のタイトル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 smtClean="0"/>
              <a:t>演者名</a:t>
            </a:r>
            <a:endParaRPr kumimoji="1" lang="ja-JP" altLang="en-US" dirty="0"/>
          </a:p>
        </p:txBody>
      </p:sp>
      <p:sp>
        <p:nvSpPr>
          <p:cNvPr id="4" name="サブタイトル 4"/>
          <p:cNvSpPr txBox="1">
            <a:spLocks/>
          </p:cNvSpPr>
          <p:nvPr/>
        </p:nvSpPr>
        <p:spPr>
          <a:xfrm>
            <a:off x="414340" y="5805264"/>
            <a:ext cx="5214920" cy="864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Font typeface="Wingdings" charset="2"/>
              <a:buNone/>
              <a:defRPr kumimoji="1"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ヒラギノ丸ゴ Pro W4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Tx/>
              <a:buSzPct val="60000"/>
              <a:buFont typeface="Wingdings" charset="2"/>
              <a:buNone/>
              <a:defRPr kumimoji="1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丸ゴ Pro W4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丸ゴ Pro W4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Wingdings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丸ゴ Pro W4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ヒラギノ丸ゴ Pro W4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kumimoji="1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ja-JP" altLang="en-US" sz="1200" dirty="0" smtClean="0"/>
              <a:t>第</a:t>
            </a:r>
            <a:r>
              <a:rPr lang="en-US" altLang="ja-JP" sz="1200" dirty="0" smtClean="0"/>
              <a:t>XXXX</a:t>
            </a:r>
            <a:r>
              <a:rPr lang="ja-JP" altLang="en-US" sz="1200" dirty="0" smtClean="0"/>
              <a:t>回</a:t>
            </a:r>
            <a:r>
              <a:rPr lang="en-US" altLang="ja-JP" sz="1200" dirty="0" smtClean="0"/>
              <a:t> </a:t>
            </a:r>
            <a:r>
              <a:rPr lang="ja-JP" altLang="en-US" sz="1200" dirty="0" smtClean="0"/>
              <a:t>日本</a:t>
            </a:r>
            <a:r>
              <a:rPr lang="en-US" altLang="ja-JP" sz="1200" dirty="0" smtClean="0"/>
              <a:t>XXXX</a:t>
            </a:r>
            <a:r>
              <a:rPr lang="ja-JP" altLang="en-US" sz="1200" dirty="0" smtClean="0"/>
              <a:t>学会</a:t>
            </a:r>
            <a:r>
              <a:rPr lang="en-US" altLang="ja-JP" sz="1200" dirty="0" smtClean="0"/>
              <a:t>, XXXX</a:t>
            </a:r>
            <a:r>
              <a:rPr lang="ja-JP" altLang="en-US" sz="1200" dirty="0" smtClean="0"/>
              <a:t>国際フォーラム</a:t>
            </a:r>
            <a:endParaRPr lang="en-US" altLang="ja-JP" sz="1200" dirty="0" smtClean="0"/>
          </a:p>
          <a:p>
            <a:pPr algn="l"/>
            <a:r>
              <a:rPr lang="ja-JP" altLang="en-US" sz="1200" dirty="0" smtClean="0"/>
              <a:t>平成</a:t>
            </a:r>
            <a:r>
              <a:rPr lang="en-US" altLang="ja-JP" sz="1200" dirty="0" smtClean="0"/>
              <a:t>XX</a:t>
            </a:r>
            <a:r>
              <a:rPr lang="ja-JP" altLang="en-US" sz="1200" dirty="0" smtClean="0"/>
              <a:t>年</a:t>
            </a:r>
            <a:r>
              <a:rPr lang="en-US" altLang="ja-JP" sz="1200" dirty="0" smtClean="0"/>
              <a:t>X</a:t>
            </a:r>
            <a:r>
              <a:rPr lang="ja-JP" altLang="en-US" sz="1200" dirty="0" smtClean="0"/>
              <a:t>月</a:t>
            </a:r>
            <a:r>
              <a:rPr lang="en-US" altLang="ja-JP" sz="1200" dirty="0" smtClean="0"/>
              <a:t>XX</a:t>
            </a:r>
            <a:r>
              <a:rPr lang="ja-JP" altLang="en-US" sz="1200" dirty="0" smtClean="0"/>
              <a:t>日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0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160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92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レポート発表用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ヒラギノ丸ゴ+Myriad">
      <a:majorFont>
        <a:latin typeface="Myriad Pro Regular"/>
        <a:ea typeface="ヒラギノ丸ゴ ProN W4"/>
        <a:cs typeface=""/>
      </a:majorFont>
      <a:minorFont>
        <a:latin typeface="Myriad Pro Regular"/>
        <a:ea typeface="ヒラギノ丸ゴ ProN W4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D1F2FF"/>
        </a:solidFill>
      </a:spPr>
      <a:bodyPr rtlCol="0" anchor="ctr"/>
      <a:lstStyle>
        <a:defPPr marL="342900" indent="-342900">
          <a:buFont typeface="+mj-lt"/>
          <a:buAutoNum type="arabicPeriod"/>
          <a:defRPr sz="1200" dirty="0">
            <a:solidFill>
              <a:schemeClr val="tx1"/>
            </a:solidFill>
            <a:ea typeface="ヒラギノ丸ゴ ProN W4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>
        <a:solidFill>
          <a:srgbClr val="D9F4FF"/>
        </a:solidFill>
        <a:ln>
          <a:solidFill>
            <a:srgbClr val="00B0F6"/>
          </a:solidFill>
        </a:ln>
        <a:effectLst/>
      </a:spPr>
      <a:bodyPr wrap="none" rtlCol="0">
        <a:spAutoFit/>
      </a:bodyPr>
      <a:lstStyle>
        <a:defPPr>
          <a:defRPr kumimoji="1" dirty="0" smtClean="0">
            <a:latin typeface="Hiragino Maru Gothic ProN W4" charset="-128"/>
            <a:ea typeface="Hiragino Maru Gothic ProN W4" charset="-128"/>
            <a:cs typeface="Hiragino Maru Gothic ProN W4" charset="-128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25637</TotalTime>
  <Words>21</Words>
  <Application>Microsoft Macintosh PowerPoint</Application>
  <PresentationFormat>画面に合わせる (4:3)</PresentationFormat>
  <Paragraphs>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Calibri</vt:lpstr>
      <vt:lpstr>Myriad Pro</vt:lpstr>
      <vt:lpstr>Myriad Pro Regular</vt:lpstr>
      <vt:lpstr>Wingdings</vt:lpstr>
      <vt:lpstr>ヒラギノ丸ゴ Pro W4</vt:lpstr>
      <vt:lpstr>Arial</vt:lpstr>
      <vt:lpstr>レポート発表用</vt:lpstr>
      <vt:lpstr>演題のタイトル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不適切な治療により 電解質異常をきたした 乳児重症アトピー性皮膚炎の１例</dc:title>
  <dc:creator>kcrt</dc:creator>
  <cp:lastModifiedBy>Kyohei Takahashi</cp:lastModifiedBy>
  <cp:revision>502</cp:revision>
  <cp:lastPrinted>2016-07-14T02:48:34Z</cp:lastPrinted>
  <dcterms:created xsi:type="dcterms:W3CDTF">2016-02-09T14:04:37Z</dcterms:created>
  <dcterms:modified xsi:type="dcterms:W3CDTF">2017-10-11T08:31:17Z</dcterms:modified>
</cp:coreProperties>
</file>