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70" r:id="rId5"/>
    <p:sldId id="263" r:id="rId6"/>
    <p:sldId id="271" r:id="rId7"/>
    <p:sldId id="26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D611-3DA6-4B4F-A723-662BFCA79BE1}" v="32" dt="2019-04-29T21:51:0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84" d="100"/>
          <a:sy n="84" d="100"/>
        </p:scale>
        <p:origin x="1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Governance Challenge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– 10:15 AM: Azure Governance Overview Presentation</a:t>
            </a:r>
          </a:p>
          <a:p>
            <a:r>
              <a:rPr lang="en-US" dirty="0"/>
              <a:t>10:15 - 10:30 AM: Break</a:t>
            </a:r>
          </a:p>
          <a:p>
            <a:r>
              <a:rPr lang="en-US" dirty="0"/>
              <a:t>10:30 – 11:30 AM: Management Groups and RBAC Challenge</a:t>
            </a:r>
          </a:p>
          <a:p>
            <a:r>
              <a:rPr lang="en-US" dirty="0"/>
              <a:t>11:30 AM – Noon: Azure Policy Challenge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2 PM: Azure Policy Challenge (continued)</a:t>
            </a:r>
            <a:endParaRPr lang="en-US" b="1" dirty="0"/>
          </a:p>
          <a:p>
            <a:r>
              <a:rPr lang="en-US" dirty="0"/>
              <a:t>2 – 3 PM Azure Blueprint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 Azure Cost Management Challenge</a:t>
            </a:r>
          </a:p>
          <a:p>
            <a:r>
              <a:rPr lang="en-US" dirty="0"/>
              <a:t>4 – 4:45 PM Azure Resource Graph Challenge</a:t>
            </a:r>
          </a:p>
          <a:p>
            <a:r>
              <a:rPr lang="en-US"/>
              <a:t>4:45 - </a:t>
            </a:r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PM: Wrap up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70000" lnSpcReduction="20000"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Create an AD User called App1User1 and a make them a member of then a Group called App1DevAccess</a:t>
            </a:r>
          </a:p>
          <a:p>
            <a:pPr fontAlgn="ctr"/>
            <a:r>
              <a:rPr lang="en-US" sz="2400" dirty="0"/>
              <a:t>Grant the Group Website Contributor Access only at the App1 Management group level</a:t>
            </a:r>
          </a:p>
          <a:p>
            <a:pPr fontAlgn="ctr"/>
            <a:r>
              <a:rPr lang="en-US" sz="2400" dirty="0"/>
              <a:t>Create a custom role at the subscription level that grants all permissions to Resource Group and assign the custom role to the group App1DevAccess</a:t>
            </a:r>
          </a:p>
          <a:p>
            <a:pPr fontAlgn="ctr"/>
            <a:r>
              <a:rPr lang="en-US" sz="2400" dirty="0"/>
              <a:t>Log in to the Azure portal as App1User1 and create a resource group call </a:t>
            </a:r>
            <a:r>
              <a:rPr lang="en-US" sz="2400" dirty="0" err="1"/>
              <a:t>rgroletest</a:t>
            </a:r>
            <a:endParaRPr lang="en-US" sz="2400" dirty="0"/>
          </a:p>
          <a:p>
            <a:r>
              <a:rPr lang="en-US" sz="2400" dirty="0"/>
              <a:t>First team to send me a screen shot of the newly created resource group from the App1User1 login and the App1User1 assignments wins the challenge!!</a:t>
            </a:r>
          </a:p>
          <a:p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 dirty="0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r>
              <a:rPr lang="en-US" sz="2000" dirty="0"/>
              <a:t>First team to email me a screenshot of the breakdown of VMs for the “Audit VMs that do not use managed disks” compliance wins part 1!!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  <a:br>
              <a:rPr lang="en-US" sz="2000" dirty="0"/>
            </a:br>
            <a:r>
              <a:rPr lang="en-US" sz="2000" dirty="0"/>
              <a:t>Hint: try to do the deployment in </a:t>
            </a:r>
            <a:r>
              <a:rPr lang="en-US" sz="2000"/>
              <a:t>US East 2</a:t>
            </a:r>
            <a:endParaRPr lang="en-US" sz="2000" dirty="0"/>
          </a:p>
          <a:p>
            <a:pPr fontAlgn="ctr"/>
            <a:r>
              <a:rPr lang="en-US" sz="2000" dirty="0"/>
              <a:t>First team to email me a screenshot of the Azure Activity Log with the Deployment message that calls out a failure do to Azure Policy wins the challenge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 dirty="0"/>
              <a:t>Azure Blueprints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15846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 Artifacts (dynamic):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‘Apply tag and its default value to resource group’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Note: Json for template is in the notes on this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Make sure to use the App1DevAccess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shot of the deployed resources wins the challenge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 Challenge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56FAA-0850-4621-9C2C-7645F07A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3"/>
            <a:ext cx="10303157" cy="43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r>
              <a:rPr lang="en-US" dirty="0"/>
              <a:t>First person to email me the quarterly report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Resource Graph Explorer (preview)</a:t>
            </a:r>
          </a:p>
          <a:p>
            <a:pPr lvl="1"/>
            <a:r>
              <a:rPr lang="en-US" dirty="0"/>
              <a:t>List out a summery count of resources</a:t>
            </a: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the Free Trial Subscription</a:t>
            </a:r>
          </a:p>
          <a:p>
            <a:r>
              <a:rPr lang="en-US" dirty="0"/>
              <a:t>First Team to email me a screenshot of the distinct values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515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Azure Governance Challenge Workshop</vt:lpstr>
      <vt:lpstr>Agenda</vt:lpstr>
      <vt:lpstr>Management Groups and RBAC Challenge  </vt:lpstr>
      <vt:lpstr>Azure Policy Challenge  </vt:lpstr>
      <vt:lpstr>Azure Blueprints Challenge</vt:lpstr>
      <vt:lpstr>Blueprint Challenge Screenshot</vt:lpstr>
      <vt:lpstr>Cost Management Challenge</vt:lpstr>
      <vt:lpstr>Resource Graph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Rob Kuehfus</cp:lastModifiedBy>
  <cp:revision>1</cp:revision>
  <dcterms:created xsi:type="dcterms:W3CDTF">2019-04-25T15:14:21Z</dcterms:created>
  <dcterms:modified xsi:type="dcterms:W3CDTF">2019-04-29T21:52:21Z</dcterms:modified>
</cp:coreProperties>
</file>