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70" r:id="rId5"/>
    <p:sldId id="263" r:id="rId6"/>
    <p:sldId id="271" r:id="rId7"/>
    <p:sldId id="26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BD611-3DA6-4B4F-A723-662BFCA79BE1}" v="32" dt="2019-04-29T21:51:06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67804" autoAdjust="0"/>
  </p:normalViewPr>
  <p:slideViewPr>
    <p:cSldViewPr snapToGrid="0">
      <p:cViewPr varScale="1">
        <p:scale>
          <a:sx n="87" d="100"/>
          <a:sy n="87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  <pc:docChgLst>
    <pc:chgData name="Rob Kuehfus" userId="453d022f19b6df9a" providerId="LiveId" clId="{2CFBD611-3DA6-4B4F-A723-662BFCA79BE1}"/>
    <pc:docChg chg="custSel mod addSld delSld modSld">
      <pc:chgData name="Rob Kuehfus" userId="453d022f19b6df9a" providerId="LiveId" clId="{2CFBD611-3DA6-4B4F-A723-662BFCA79BE1}" dt="2019-04-29T21:52:16.213" v="3861" actId="20577"/>
      <pc:docMkLst>
        <pc:docMk/>
      </pc:docMkLst>
      <pc:sldChg chg="modSp">
        <pc:chgData name="Rob Kuehfus" userId="453d022f19b6df9a" providerId="LiveId" clId="{2CFBD611-3DA6-4B4F-A723-662BFCA79BE1}" dt="2019-04-26T19:14:22.388" v="2731" actId="20577"/>
        <pc:sldMkLst>
          <pc:docMk/>
          <pc:sldMk cId="536467498" sldId="256"/>
        </pc:sldMkLst>
        <pc:spChg chg="mod">
          <ac:chgData name="Rob Kuehfus" userId="453d022f19b6df9a" providerId="LiveId" clId="{2CFBD611-3DA6-4B4F-A723-662BFCA79BE1}" dt="2019-04-26T19:14:22.388" v="2731" actId="20577"/>
          <ac:spMkLst>
            <pc:docMk/>
            <pc:sldMk cId="536467498" sldId="256"/>
            <ac:spMk id="2" creationId="{56EB0384-CA9F-4C2C-8032-6791A7942701}"/>
          </ac:spMkLst>
        </pc:spChg>
        <pc:spChg chg="mod">
          <ac:chgData name="Rob Kuehfus" userId="453d022f19b6df9a" providerId="LiveId" clId="{2CFBD611-3DA6-4B4F-A723-662BFCA79BE1}" dt="2019-04-25T15:03:24.575" v="52" actId="6549"/>
          <ac:spMkLst>
            <pc:docMk/>
            <pc:sldMk cId="536467498" sldId="256"/>
            <ac:spMk id="3" creationId="{7ADC68B9-4F78-46EE-BD21-18F8DD128D04}"/>
          </ac:spMkLst>
        </pc:spChg>
      </pc:sldChg>
      <pc:sldChg chg="modSp del">
        <pc:chgData name="Rob Kuehfus" userId="453d022f19b6df9a" providerId="LiveId" clId="{2CFBD611-3DA6-4B4F-A723-662BFCA79BE1}" dt="2019-04-25T15:12:16.111" v="466" actId="2696"/>
        <pc:sldMkLst>
          <pc:docMk/>
          <pc:sldMk cId="3353185689" sldId="257"/>
        </pc:sldMkLst>
        <pc:spChg chg="mod">
          <ac:chgData name="Rob Kuehfus" userId="453d022f19b6df9a" providerId="LiveId" clId="{2CFBD611-3DA6-4B4F-A723-662BFCA79BE1}" dt="2019-04-25T15:11:57.592" v="464" actId="6549"/>
          <ac:spMkLst>
            <pc:docMk/>
            <pc:sldMk cId="3353185689" sldId="257"/>
            <ac:spMk id="2" creationId="{B7319F75-02E7-492E-993C-436E919704BB}"/>
          </ac:spMkLst>
        </pc:spChg>
      </pc:sldChg>
      <pc:sldChg chg="del">
        <pc:chgData name="Rob Kuehfus" userId="453d022f19b6df9a" providerId="LiveId" clId="{2CFBD611-3DA6-4B4F-A723-662BFCA79BE1}" dt="2019-04-25T15:12:09.639" v="465" actId="2696"/>
        <pc:sldMkLst>
          <pc:docMk/>
          <pc:sldMk cId="2888112561" sldId="258"/>
        </pc:sldMkLst>
      </pc:sldChg>
      <pc:sldChg chg="modSp">
        <pc:chgData name="Rob Kuehfus" userId="453d022f19b6df9a" providerId="LiveId" clId="{2CFBD611-3DA6-4B4F-A723-662BFCA79BE1}" dt="2019-04-29T21:52:16.213" v="3861" actId="20577"/>
        <pc:sldMkLst>
          <pc:docMk/>
          <pc:sldMk cId="3499797234" sldId="260"/>
        </pc:sldMkLst>
        <pc:spChg chg="mod">
          <ac:chgData name="Rob Kuehfus" userId="453d022f19b6df9a" providerId="LiveId" clId="{2CFBD611-3DA6-4B4F-A723-662BFCA79BE1}" dt="2019-04-26T19:05:13.401" v="2165" actId="1076"/>
          <ac:spMkLst>
            <pc:docMk/>
            <pc:sldMk cId="3499797234" sldId="260"/>
            <ac:spMk id="2" creationId="{E8F0ADB5-C39C-47EE-BD09-8A4FB135B11C}"/>
          </ac:spMkLst>
        </pc:spChg>
        <pc:spChg chg="mod">
          <ac:chgData name="Rob Kuehfus" userId="453d022f19b6df9a" providerId="LiveId" clId="{2CFBD611-3DA6-4B4F-A723-662BFCA79BE1}" dt="2019-04-29T21:52:16.213" v="3861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addSp modSp mod setBg">
        <pc:chgData name="Rob Kuehfus" userId="453d022f19b6df9a" providerId="LiveId" clId="{2CFBD611-3DA6-4B4F-A723-662BFCA79BE1}" dt="2019-04-25T15:23:24.986" v="1290" actId="20577"/>
        <pc:sldMkLst>
          <pc:docMk/>
          <pc:sldMk cId="2030375675" sldId="262"/>
        </pc:sldMkLst>
        <pc:spChg chg="mod">
          <ac:chgData name="Rob Kuehfus" userId="453d022f19b6df9a" providerId="LiveId" clId="{2CFBD611-3DA6-4B4F-A723-662BFCA79BE1}" dt="2019-04-25T15:14:21.879" v="482" actId="26606"/>
          <ac:spMkLst>
            <pc:docMk/>
            <pc:sldMk cId="2030375675" sldId="262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5T15:23:24.986" v="1290" actId="20577"/>
          <ac:spMkLst>
            <pc:docMk/>
            <pc:sldMk cId="2030375675" sldId="262"/>
            <ac:spMk id="3" creationId="{F6074475-A229-48AD-8729-0FD1E62F0B0C}"/>
          </ac:spMkLst>
        </pc:spChg>
        <pc:picChg chg="add mod">
          <ac:chgData name="Rob Kuehfus" userId="453d022f19b6df9a" providerId="LiveId" clId="{2CFBD611-3DA6-4B4F-A723-662BFCA79BE1}" dt="2019-04-25T15:14:21.879" v="482" actId="26606"/>
          <ac:picMkLst>
            <pc:docMk/>
            <pc:sldMk cId="2030375675" sldId="262"/>
            <ac:picMk id="4" creationId="{1CDAD7F0-E38C-436A-B8E0-55FD883DC79A}"/>
          </ac:picMkLst>
        </pc:picChg>
      </pc:sldChg>
      <pc:sldChg chg="addSp delSp modSp">
        <pc:chgData name="Rob Kuehfus" userId="453d022f19b6df9a" providerId="LiveId" clId="{2CFBD611-3DA6-4B4F-A723-662BFCA79BE1}" dt="2019-04-29T20:25:40.493" v="3145" actId="20577"/>
        <pc:sldMkLst>
          <pc:docMk/>
          <pc:sldMk cId="4232406185" sldId="263"/>
        </pc:sldMkLst>
        <pc:spChg chg="mod">
          <ac:chgData name="Rob Kuehfus" userId="453d022f19b6df9a" providerId="LiveId" clId="{2CFBD611-3DA6-4B4F-A723-662BFCA79BE1}" dt="2019-04-29T15:28:19.848" v="3018" actId="20577"/>
          <ac:spMkLst>
            <pc:docMk/>
            <pc:sldMk cId="4232406185" sldId="263"/>
            <ac:spMk id="2" creationId="{9103BE6A-C3F7-45A9-AAB2-2D815440BC0A}"/>
          </ac:spMkLst>
        </pc:spChg>
        <pc:spChg chg="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3" creationId="{83B3D083-6DDC-4DF6-842F-2957BF37C439}"/>
          </ac:spMkLst>
        </pc:spChg>
        <pc:spChg chg="mod">
          <ac:chgData name="Rob Kuehfus" userId="453d022f19b6df9a" providerId="LiveId" clId="{2CFBD611-3DA6-4B4F-A723-662BFCA79BE1}" dt="2019-04-29T20:25:40.493" v="3145" actId="20577"/>
          <ac:spMkLst>
            <pc:docMk/>
            <pc:sldMk cId="4232406185" sldId="263"/>
            <ac:spMk id="4" creationId="{6D97B3D3-2A54-4466-A400-EB9C6BCC333B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5" creationId="{1CC0CC1B-2744-4683-A6DA-6D3DF181219E}"/>
          </ac:spMkLst>
        </pc:spChg>
        <pc:spChg chg="add mod">
          <ac:chgData name="Rob Kuehfus" userId="453d022f19b6df9a" providerId="LiveId" clId="{2CFBD611-3DA6-4B4F-A723-662BFCA79BE1}" dt="2019-04-26T19:03:18.990" v="2158" actId="1076"/>
          <ac:spMkLst>
            <pc:docMk/>
            <pc:sldMk cId="4232406185" sldId="263"/>
            <ac:spMk id="6" creationId="{1CB4D4C4-0379-4A8A-9E90-1C99022C37D3}"/>
          </ac:spMkLst>
        </pc:spChg>
        <pc:picChg chg="add del mod">
          <ac:chgData name="Rob Kuehfus" userId="453d022f19b6df9a" providerId="LiveId" clId="{2CFBD611-3DA6-4B4F-A723-662BFCA79BE1}" dt="2019-04-26T19:13:41.371" v="2664" actId="478"/>
          <ac:picMkLst>
            <pc:docMk/>
            <pc:sldMk cId="4232406185" sldId="263"/>
            <ac:picMk id="1025" creationId="{C93D5F0A-0055-4B43-8D60-6D2EC68D633F}"/>
          </ac:picMkLst>
        </pc:picChg>
      </pc:sldChg>
      <pc:sldChg chg="del">
        <pc:chgData name="Rob Kuehfus" userId="453d022f19b6df9a" providerId="LiveId" clId="{2CFBD611-3DA6-4B4F-A723-662BFCA79BE1}" dt="2019-04-29T15:29:40.859" v="3043" actId="2696"/>
        <pc:sldMkLst>
          <pc:docMk/>
          <pc:sldMk cId="340413092" sldId="264"/>
        </pc:sldMkLst>
      </pc:sldChg>
      <pc:sldChg chg="modSp">
        <pc:chgData name="Rob Kuehfus" userId="453d022f19b6df9a" providerId="LiveId" clId="{2CFBD611-3DA6-4B4F-A723-662BFCA79BE1}" dt="2019-04-29T21:46:43.442" v="3397" actId="20577"/>
        <pc:sldMkLst>
          <pc:docMk/>
          <pc:sldMk cId="3119135505" sldId="266"/>
        </pc:sldMkLst>
        <pc:spChg chg="mod">
          <ac:chgData name="Rob Kuehfus" userId="453d022f19b6df9a" providerId="LiveId" clId="{2CFBD611-3DA6-4B4F-A723-662BFCA79BE1}" dt="2019-04-26T19:06:42.490" v="2194" actId="20577"/>
          <ac:spMkLst>
            <pc:docMk/>
            <pc:sldMk cId="3119135505" sldId="266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6:43.442" v="3397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1:04.600" v="2074" actId="2696"/>
        <pc:sldMkLst>
          <pc:docMk/>
          <pc:sldMk cId="1111879527" sldId="268"/>
        </pc:sldMkLst>
      </pc:sldChg>
      <pc:sldChg chg="del">
        <pc:chgData name="Rob Kuehfus" userId="453d022f19b6df9a" providerId="LiveId" clId="{2CFBD611-3DA6-4B4F-A723-662BFCA79BE1}" dt="2019-04-26T15:11:02.782" v="2073" actId="2696"/>
        <pc:sldMkLst>
          <pc:docMk/>
          <pc:sldMk cId="1924108191" sldId="269"/>
        </pc:sldMkLst>
      </pc:sldChg>
      <pc:sldChg chg="modSp">
        <pc:chgData name="Rob Kuehfus" userId="453d022f19b6df9a" providerId="LiveId" clId="{2CFBD611-3DA6-4B4F-A723-662BFCA79BE1}" dt="2019-04-29T15:29:19.600" v="3042" actId="1076"/>
        <pc:sldMkLst>
          <pc:docMk/>
          <pc:sldMk cId="3193180807" sldId="270"/>
        </pc:sldMkLst>
        <pc:spChg chg="mod">
          <ac:chgData name="Rob Kuehfus" userId="453d022f19b6df9a" providerId="LiveId" clId="{2CFBD611-3DA6-4B4F-A723-662BFCA79BE1}" dt="2019-04-29T15:29:19.600" v="3042" actId="1076"/>
          <ac:spMkLst>
            <pc:docMk/>
            <pc:sldMk cId="3193180807" sldId="270"/>
            <ac:spMk id="2" creationId="{60058EC1-5D04-4F24-9182-0E3316DEB259}"/>
          </ac:spMkLst>
        </pc:spChg>
        <pc:spChg chg="mod">
          <ac:chgData name="Rob Kuehfus" userId="453d022f19b6df9a" providerId="LiveId" clId="{2CFBD611-3DA6-4B4F-A723-662BFCA79BE1}" dt="2019-04-26T15:02:45.453" v="2026" actId="20577"/>
          <ac:spMkLst>
            <pc:docMk/>
            <pc:sldMk cId="3193180807" sldId="270"/>
            <ac:spMk id="3" creationId="{F6074475-A229-48AD-8729-0FD1E62F0B0C}"/>
          </ac:spMkLst>
        </pc:spChg>
      </pc:sldChg>
      <pc:sldChg chg="del">
        <pc:chgData name="Rob Kuehfus" userId="453d022f19b6df9a" providerId="LiveId" clId="{2CFBD611-3DA6-4B4F-A723-662BFCA79BE1}" dt="2019-04-26T15:10:48.472" v="2071" actId="2696"/>
        <pc:sldMkLst>
          <pc:docMk/>
          <pc:sldMk cId="87030853" sldId="271"/>
        </pc:sldMkLst>
      </pc:sldChg>
      <pc:sldChg chg="addSp delSp modSp add">
        <pc:chgData name="Rob Kuehfus" userId="453d022f19b6df9a" providerId="LiveId" clId="{2CFBD611-3DA6-4B4F-A723-662BFCA79BE1}" dt="2019-04-29T15:29:03.912" v="3041" actId="20577"/>
        <pc:sldMkLst>
          <pc:docMk/>
          <pc:sldMk cId="2280338814" sldId="271"/>
        </pc:sldMkLst>
        <pc:spChg chg="mod">
          <ac:chgData name="Rob Kuehfus" userId="453d022f19b6df9a" providerId="LiveId" clId="{2CFBD611-3DA6-4B4F-A723-662BFCA79BE1}" dt="2019-04-29T15:29:03.912" v="3041" actId="20577"/>
          <ac:spMkLst>
            <pc:docMk/>
            <pc:sldMk cId="2280338814" sldId="271"/>
            <ac:spMk id="2" creationId="{66235BB9-B96B-4404-B184-B8802030B00B}"/>
          </ac:spMkLst>
        </pc:spChg>
        <pc:spChg chg="del">
          <ac:chgData name="Rob Kuehfus" userId="453d022f19b6df9a" providerId="LiveId" clId="{2CFBD611-3DA6-4B4F-A723-662BFCA79BE1}" dt="2019-04-29T15:27:50.031" v="3006" actId="478"/>
          <ac:spMkLst>
            <pc:docMk/>
            <pc:sldMk cId="2280338814" sldId="271"/>
            <ac:spMk id="3" creationId="{81066CC7-B6B3-4733-9E4B-67B10D57E892}"/>
          </ac:spMkLst>
        </pc:spChg>
        <pc:picChg chg="add mod">
          <ac:chgData name="Rob Kuehfus" userId="453d022f19b6df9a" providerId="LiveId" clId="{2CFBD611-3DA6-4B4F-A723-662BFCA79BE1}" dt="2019-04-29T15:27:56.205" v="3008" actId="14100"/>
          <ac:picMkLst>
            <pc:docMk/>
            <pc:sldMk cId="2280338814" sldId="271"/>
            <ac:picMk id="4" creationId="{12756FAA-0850-4621-9C2C-7645F07A4A85}"/>
          </ac:picMkLst>
        </pc:picChg>
      </pc:sldChg>
      <pc:sldChg chg="modSp add">
        <pc:chgData name="Rob Kuehfus" userId="453d022f19b6df9a" providerId="LiveId" clId="{2CFBD611-3DA6-4B4F-A723-662BFCA79BE1}" dt="2019-04-29T21:49:54.852" v="3794" actId="6549"/>
        <pc:sldMkLst>
          <pc:docMk/>
          <pc:sldMk cId="1364761612" sldId="272"/>
        </pc:sldMkLst>
        <pc:spChg chg="mod">
          <ac:chgData name="Rob Kuehfus" userId="453d022f19b6df9a" providerId="LiveId" clId="{2CFBD611-3DA6-4B4F-A723-662BFCA79BE1}" dt="2019-04-29T21:19:14.237" v="3385" actId="20577"/>
          <ac:spMkLst>
            <pc:docMk/>
            <pc:sldMk cId="1364761612" sldId="272"/>
            <ac:spMk id="2" creationId="{DF07F779-9493-43B4-B2B0-F6812A193792}"/>
          </ac:spMkLst>
        </pc:spChg>
        <pc:spChg chg="mod">
          <ac:chgData name="Rob Kuehfus" userId="453d022f19b6df9a" providerId="LiveId" clId="{2CFBD611-3DA6-4B4F-A723-662BFCA79BE1}" dt="2019-04-29T21:49:54.852" v="3794" actId="6549"/>
          <ac:spMkLst>
            <pc:docMk/>
            <pc:sldMk cId="1364761612" sldId="272"/>
            <ac:spMk id="3" creationId="{1E78601A-55E5-4C27-BA46-67A384908580}"/>
          </ac:spMkLst>
        </pc:spChg>
      </pc:sldChg>
      <pc:sldChg chg="del">
        <pc:chgData name="Rob Kuehfus" userId="453d022f19b6df9a" providerId="LiveId" clId="{2CFBD611-3DA6-4B4F-A723-662BFCA79BE1}" dt="2019-04-26T15:10:53.635" v="2072" actId="2696"/>
        <pc:sldMkLst>
          <pc:docMk/>
          <pc:sldMk cId="424221656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"$schema": "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https://schema.management.azure.com/schemas/2015-01-01/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deploymentTemplate.json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"1.0.0.0",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"parameters":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defaultValue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allowedValues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[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Standard_GRS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Standard_ZRS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Premium_LRS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"metadata":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"description": "Storage Account type"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"variables":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uniquestring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().id), 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"resources": [{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"type":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Microsoft.Storage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"name":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apiVersion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"2016-01-01",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"location": "[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().location]",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"name": "[parameters('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"kind": "Storage",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"properties": {}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}],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"outputs":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"type": "string",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"value": "[variables('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storageAccountName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')]"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Governance Challenge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86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04" y="1258067"/>
            <a:ext cx="10515600" cy="51214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– 10:15 AM: Azure Governance Overview Presentation</a:t>
            </a:r>
          </a:p>
          <a:p>
            <a:r>
              <a:rPr lang="en-US" dirty="0"/>
              <a:t>10:15 - 10:30 AM: Break</a:t>
            </a:r>
          </a:p>
          <a:p>
            <a:r>
              <a:rPr lang="en-US" dirty="0"/>
              <a:t>10:30 – 11:30 AM: Management Groups and RBAC Challenge</a:t>
            </a:r>
          </a:p>
          <a:p>
            <a:r>
              <a:rPr lang="en-US" dirty="0"/>
              <a:t>11:30 AM – Noon: Azure Policy Challenge 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2 PM: Azure Policy Challenge (continued)</a:t>
            </a:r>
            <a:endParaRPr lang="en-US" b="1" dirty="0"/>
          </a:p>
          <a:p>
            <a:r>
              <a:rPr lang="en-US" dirty="0"/>
              <a:t>2 – 3 PM Azure Blueprint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4 PM Azure Cost Management Challenge</a:t>
            </a:r>
          </a:p>
          <a:p>
            <a:r>
              <a:rPr lang="en-US" dirty="0"/>
              <a:t>4 – 4:45 PM Azure Resource Graph Challenge</a:t>
            </a:r>
          </a:p>
          <a:p>
            <a:r>
              <a:rPr lang="en-US"/>
              <a:t>4:45 - </a:t>
            </a:r>
            <a:r>
              <a:rPr lang="en-US" dirty="0"/>
              <a:t>5</a:t>
            </a:r>
            <a:r>
              <a:rPr lang="en-US"/>
              <a:t> </a:t>
            </a:r>
            <a:r>
              <a:rPr lang="en-US" dirty="0"/>
              <a:t>PM: Wrap up</a:t>
            </a:r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100"/>
              <a:t>Management Groups and RBAC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70000" lnSpcReduction="20000"/>
          </a:bodyPr>
          <a:lstStyle/>
          <a:p>
            <a:pPr fontAlgn="ctr"/>
            <a:r>
              <a:rPr lang="en-US" sz="2400" dirty="0"/>
              <a:t>Create a Management Group org structure that matches the sample on the slide</a:t>
            </a:r>
          </a:p>
          <a:p>
            <a:pPr fontAlgn="ctr"/>
            <a:r>
              <a:rPr lang="en-US" sz="2400" dirty="0"/>
              <a:t>Create an AD User called App1User1 and a make them a member of then a Group called App1DevAccess</a:t>
            </a:r>
          </a:p>
          <a:p>
            <a:pPr fontAlgn="ctr"/>
            <a:r>
              <a:rPr lang="en-US" sz="2400" dirty="0"/>
              <a:t>Grant the Group Website Contributor Access only at the App1 Management group level</a:t>
            </a:r>
          </a:p>
          <a:p>
            <a:pPr fontAlgn="ctr"/>
            <a:r>
              <a:rPr lang="en-US" sz="2400" dirty="0"/>
              <a:t>Create a custom role at the subscription level that grants all permissions to Resource Group and assign the custom role to the group App1DevAccess</a:t>
            </a:r>
          </a:p>
          <a:p>
            <a:pPr fontAlgn="ctr"/>
            <a:r>
              <a:rPr lang="en-US" sz="2400" dirty="0"/>
              <a:t>Log in to the Azure portal as App1User1 and create a resource group call </a:t>
            </a:r>
            <a:r>
              <a:rPr lang="en-US" sz="2400" dirty="0" err="1"/>
              <a:t>rgroletest</a:t>
            </a:r>
            <a:endParaRPr lang="en-US" sz="2400" dirty="0"/>
          </a:p>
          <a:p>
            <a:r>
              <a:rPr lang="en-US" sz="2400" dirty="0"/>
              <a:t>First team to send me a screen shot of the newly created resource group from the App1User1 login and the App1User1 assignments wins the challenge!!</a:t>
            </a:r>
          </a:p>
          <a:p>
            <a:r>
              <a:rPr lang="en-US" sz="2400" dirty="0"/>
              <a:t>Good luck!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AD7F0-E38C-436A-B8E0-55FD883DC79A}"/>
              </a:ext>
            </a:extLst>
          </p:cNvPr>
          <p:cNvPicPr/>
          <p:nvPr/>
        </p:nvPicPr>
        <p:blipFill rotWithShape="1">
          <a:blip r:embed="rId3"/>
          <a:srcRect r="1040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84375"/>
            <a:ext cx="10919460" cy="832739"/>
          </a:xfrm>
        </p:spPr>
        <p:txBody>
          <a:bodyPr>
            <a:normAutofit/>
          </a:bodyPr>
          <a:lstStyle/>
          <a:p>
            <a:r>
              <a:rPr lang="en-US" dirty="0"/>
              <a:t>Azure Policy Challenge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Assign the Audit VMs that do not use managed disks policy at the Contoso Management Group Level</a:t>
            </a:r>
          </a:p>
          <a:p>
            <a:r>
              <a:rPr lang="en-US" sz="2000" dirty="0"/>
              <a:t>First team to email me a screenshot of the breakdown of VMs for the “Audit VMs that do not use managed disks” compliance wins part 1!!</a:t>
            </a:r>
          </a:p>
          <a:p>
            <a:pPr fontAlgn="ctr"/>
            <a:r>
              <a:rPr lang="en-US" sz="2000" dirty="0"/>
              <a:t>Create a custom policy that denies the users ability to deploy G series VM SKU at the Applications Management Group Level</a:t>
            </a:r>
          </a:p>
          <a:p>
            <a:pPr lvl="1" fontAlgn="ctr"/>
            <a:r>
              <a:rPr lang="en-US" sz="2000" dirty="0"/>
              <a:t>The policy rules/conditions, in this case – VM SKU size equal to G series</a:t>
            </a:r>
            <a:endParaRPr lang="en-US" dirty="0"/>
          </a:p>
          <a:p>
            <a:pPr lvl="1" fontAlgn="ctr"/>
            <a:r>
              <a:rPr lang="en-US" sz="2000" dirty="0"/>
              <a:t>The policy effect, in this case – Deny.</a:t>
            </a:r>
          </a:p>
          <a:p>
            <a:pPr fontAlgn="ctr"/>
            <a:r>
              <a:rPr lang="en-US" sz="2000" dirty="0"/>
              <a:t>Attempt to deploy a G series VM and find the deployment error in the Azure Activity Log</a:t>
            </a:r>
            <a:br>
              <a:rPr lang="en-US" sz="2000" dirty="0"/>
            </a:br>
            <a:r>
              <a:rPr lang="en-US" sz="2000" dirty="0"/>
              <a:t>Hint: try to do the deployment in US East 2</a:t>
            </a:r>
          </a:p>
          <a:p>
            <a:pPr fontAlgn="ctr"/>
            <a:r>
              <a:rPr lang="en-US" sz="2000" dirty="0"/>
              <a:t>First team to email me a screenshot of the Azure Activity Log with the Deployment message that calls out a failure do to Azure Policy wins the challenge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4" y="365125"/>
            <a:ext cx="10978816" cy="1325563"/>
          </a:xfrm>
        </p:spPr>
        <p:txBody>
          <a:bodyPr/>
          <a:lstStyle/>
          <a:p>
            <a:r>
              <a:rPr lang="en-US"/>
              <a:t>Azure Blueprint </a:t>
            </a:r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660" y="3515846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374984" y="1567543"/>
            <a:ext cx="10848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Blueprint in the Contoso Management Group that has the following Artifacts (dynamic):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Role assignment for Contributor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Assignment for ‘Apply tag and its default value to resource group’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Azure Resource Management Template for </a:t>
            </a:r>
            <a:r>
              <a:rPr lang="en-US" sz="2400" dirty="0" err="1"/>
              <a:t>StorageAccount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Note: Json for template is in the notes on this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should look like the screenshot on the next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 a description, publish and assign this Blueprint to the Free Trial Subscription.  Make sure to use the App1DevAccess Group for role assignment Contributor.  Set Tag Name to </a:t>
            </a:r>
            <a:r>
              <a:rPr lang="en-US" sz="2400" dirty="0" err="1"/>
              <a:t>CostCenter</a:t>
            </a:r>
            <a:r>
              <a:rPr lang="en-US" sz="2400" dirty="0"/>
              <a:t> and Tag Value to </a:t>
            </a:r>
            <a:r>
              <a:rPr lang="en-US" sz="2400" dirty="0" err="1"/>
              <a:t>ContosoIT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shot of the deployed resources wins the challenge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0CC1B-2744-4683-A6DA-6D3DF181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0" y="2009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B4D4C4-0379-4A8A-9E90-1C99022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810" y="4391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5BB9-B96B-4404-B184-B8802030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Blueprint Challenge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56FAA-0850-4621-9C2C-7645F07A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3"/>
            <a:ext cx="10303157" cy="43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Create a Monthly Cost report to determine which Resource type is costing the most</a:t>
            </a:r>
          </a:p>
          <a:p>
            <a:pPr fontAlgn="ctr"/>
            <a:r>
              <a:rPr lang="en-US" dirty="0"/>
              <a:t>Create a monthly budget of $200 per month, set an alert when it reached 75% of budget, add an email address</a:t>
            </a:r>
          </a:p>
          <a:p>
            <a:pPr fontAlgn="ctr"/>
            <a:r>
              <a:rPr lang="en-US" dirty="0"/>
              <a:t>Create an CSV export for the “Quarterly Cost by resource" for the Free Trial Subscription</a:t>
            </a:r>
          </a:p>
          <a:p>
            <a:r>
              <a:rPr lang="en-US" dirty="0"/>
              <a:t>First person to email me the quarterly report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Graph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Resource Graph Explorer (preview)</a:t>
            </a:r>
          </a:p>
          <a:p>
            <a:pPr lvl="1"/>
            <a:r>
              <a:rPr lang="en-US" dirty="0"/>
              <a:t>List out a summery count of resources</a:t>
            </a:r>
          </a:p>
          <a:p>
            <a:pPr lvl="1"/>
            <a:r>
              <a:rPr lang="en-US" dirty="0"/>
              <a:t>List out all resources and only show name, type and location.  Sort by name in ascending order</a:t>
            </a:r>
          </a:p>
          <a:p>
            <a:r>
              <a:rPr lang="en-US" dirty="0"/>
              <a:t>List the distinct values of compute size in the Free Trial Subscription</a:t>
            </a:r>
          </a:p>
          <a:p>
            <a:r>
              <a:rPr lang="en-US" dirty="0"/>
              <a:t>First Team to email me a screenshot of the distinct values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515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Azure Governance Challenge Workshop</vt:lpstr>
      <vt:lpstr>Agenda</vt:lpstr>
      <vt:lpstr>Management Groups and RBAC Challenge  </vt:lpstr>
      <vt:lpstr>Azure Policy Challenge  </vt:lpstr>
      <vt:lpstr>Azure Blueprint Challenge</vt:lpstr>
      <vt:lpstr>Blueprint Challenge Screenshot</vt:lpstr>
      <vt:lpstr>Cost Management Challenge</vt:lpstr>
      <vt:lpstr>Resource Graph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Azure Governance Workshop</dc:title>
  <dc:creator>Rob Kuehfus</dc:creator>
  <cp:lastModifiedBy>Rob Kuehfus</cp:lastModifiedBy>
  <cp:revision>2</cp:revision>
  <dcterms:created xsi:type="dcterms:W3CDTF">2019-04-25T15:14:21Z</dcterms:created>
  <dcterms:modified xsi:type="dcterms:W3CDTF">2019-04-30T17:17:52Z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2019-04-30T17:17:51.8878369Z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ad09a747-0d2d-43d7-a102-ab691e22513a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