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78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JP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18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51291" y="1667832"/>
            <a:ext cx="5783133" cy="5877779"/>
            <a:chOff x="6251291" y="1667832"/>
            <a:chExt cx="5783133" cy="58777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1291" y="1667832"/>
              <a:ext cx="5783133" cy="587777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15191" y="6380242"/>
            <a:ext cx="3611295" cy="4619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43598" y="3232516"/>
            <a:ext cx="12691647" cy="298913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15191" y="2347367"/>
            <a:ext cx="3243075" cy="4619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2382" y="9191878"/>
            <a:ext cx="1581840" cy="4619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35238" y="9226925"/>
            <a:ext cx="5525712" cy="3804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4762" y="9046656"/>
            <a:ext cx="16476190" cy="47085"/>
            <a:chOff x="904762" y="9046656"/>
            <a:chExt cx="16476190" cy="470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4762" y="9046656"/>
              <a:ext cx="16476190" cy="4708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490800"/>
            <a:ext cx="4182861" cy="6521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00000" y="2847476"/>
            <a:ext cx="13885714" cy="5658429"/>
            <a:chOff x="2200000" y="2847476"/>
            <a:chExt cx="13885714" cy="5658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0000" y="2847476"/>
              <a:ext cx="13885714" cy="56584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" y="1514475"/>
            <a:ext cx="18078450" cy="875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3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76500"/>
            <a:ext cx="8562975" cy="6629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2476500"/>
            <a:ext cx="855345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18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8420" y="3382675"/>
            <a:ext cx="8795185" cy="83006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7823" y="2674372"/>
            <a:ext cx="6811384" cy="362041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9220" y="6469308"/>
            <a:ext cx="4363992" cy="87267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78096" y="490800"/>
            <a:ext cx="3384900" cy="6521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1429" y="2808911"/>
            <a:ext cx="6260822" cy="6260822"/>
            <a:chOff x="10171429" y="2808911"/>
            <a:chExt cx="6260822" cy="62608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8935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71429" y="2808911"/>
              <a:ext cx="6260822" cy="626082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18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7904260" cy="10285061"/>
            <a:chOff x="0" y="0"/>
            <a:chExt cx="7904260" cy="102850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904260" cy="102850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28895" y="-94519"/>
            <a:ext cx="138724" cy="10474753"/>
            <a:chOff x="7828895" y="-94519"/>
            <a:chExt cx="138724" cy="104747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8895" y="-94519"/>
              <a:ext cx="138724" cy="1047475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06376" y="3687113"/>
            <a:ext cx="3605904" cy="119562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06376" y="5398674"/>
            <a:ext cx="4619313" cy="11956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06376" y="1975553"/>
            <a:ext cx="4619313" cy="119562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06376" y="7110234"/>
            <a:ext cx="5126018" cy="11956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04011" y="4323137"/>
            <a:ext cx="4485221" cy="16212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60665" y="3669767"/>
            <a:ext cx="1234861" cy="1234861"/>
            <a:chOff x="7260665" y="3669767"/>
            <a:chExt cx="1234861" cy="12348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60665" y="3669767"/>
              <a:ext cx="1234861" cy="1234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60126" y="1975907"/>
            <a:ext cx="1235939" cy="1235939"/>
            <a:chOff x="7260126" y="1975907"/>
            <a:chExt cx="1235939" cy="123593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0126" y="1975907"/>
              <a:ext cx="1235939" cy="12359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61114" y="7054433"/>
            <a:ext cx="1233962" cy="1233962"/>
            <a:chOff x="7261114" y="7054433"/>
            <a:chExt cx="1233962" cy="123396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61114" y="7054433"/>
              <a:ext cx="1233962" cy="12339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60665" y="5362549"/>
            <a:ext cx="1233962" cy="1233962"/>
            <a:chOff x="7260665" y="5362549"/>
            <a:chExt cx="1233962" cy="123396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60665" y="5362549"/>
              <a:ext cx="1233962" cy="12339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12902" y="7264098"/>
            <a:ext cx="730386" cy="814632"/>
            <a:chOff x="7512902" y="7264098"/>
            <a:chExt cx="730386" cy="81463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12902" y="7264098"/>
              <a:ext cx="730386" cy="8146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38048" y="2305452"/>
            <a:ext cx="680095" cy="576848"/>
            <a:chOff x="7538048" y="2305452"/>
            <a:chExt cx="680095" cy="57684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38048" y="2305452"/>
              <a:ext cx="680095" cy="5768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25530" y="5612847"/>
            <a:ext cx="704233" cy="733367"/>
            <a:chOff x="7525530" y="5612847"/>
            <a:chExt cx="704233" cy="73336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25530" y="5612847"/>
              <a:ext cx="704233" cy="73336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548782" y="3950814"/>
            <a:ext cx="658626" cy="672766"/>
            <a:chOff x="7548782" y="3950814"/>
            <a:chExt cx="658626" cy="67276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48782" y="3950814"/>
              <a:ext cx="658626" cy="67276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18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8" y="5492563"/>
            <a:ext cx="6188043" cy="9016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3815876"/>
            <a:ext cx="11415049" cy="22541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48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480000">
            <a:off x="8054727" y="3149619"/>
            <a:ext cx="1981225" cy="609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18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78096" y="490800"/>
            <a:ext cx="3946753" cy="6521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88279" y="2262575"/>
            <a:ext cx="6954579" cy="6954579"/>
            <a:chOff x="1988279" y="2262575"/>
            <a:chExt cx="6954579" cy="69545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8279" y="2262575"/>
              <a:ext cx="6954579" cy="69545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28571" y="2316190"/>
            <a:ext cx="6647619" cy="3988571"/>
            <a:chOff x="9628571" y="2316190"/>
            <a:chExt cx="6647619" cy="3988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28571" y="2316190"/>
              <a:ext cx="6647619" cy="39885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18624" y="5835826"/>
            <a:ext cx="8344397" cy="326177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94413" y="8733514"/>
            <a:ext cx="5975838" cy="739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18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8" y="6787983"/>
            <a:ext cx="7575955" cy="9016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3796781"/>
            <a:ext cx="11986396" cy="29029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6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660000">
            <a:off x="8054727" y="3149619"/>
            <a:ext cx="1981225" cy="609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6299" y="3714286"/>
            <a:ext cx="3009524" cy="3009524"/>
            <a:chOff x="886299" y="3714286"/>
            <a:chExt cx="3009524" cy="300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6299" y="3714286"/>
              <a:ext cx="3009524" cy="300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490800"/>
            <a:ext cx="3695673" cy="6521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0953" y="7001381"/>
            <a:ext cx="2858132" cy="13043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2743" y="8088001"/>
            <a:ext cx="3664748" cy="9574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096919" y="3791542"/>
            <a:ext cx="3009524" cy="3009524"/>
            <a:chOff x="5096919" y="3791542"/>
            <a:chExt cx="3009524" cy="300952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919" y="3791542"/>
              <a:ext cx="3009524" cy="300952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91574" y="7040542"/>
            <a:ext cx="2858132" cy="130434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03363" y="8127162"/>
            <a:ext cx="3632812" cy="95743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51431" y="1896395"/>
            <a:ext cx="14561874" cy="13043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03845" y="5847572"/>
            <a:ext cx="1976376" cy="1066714"/>
            <a:chOff x="2003845" y="5847572"/>
            <a:chExt cx="1976376" cy="106671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073278" y="6060316"/>
              <a:ext cx="1837511" cy="641227"/>
              <a:chOff x="2073278" y="6060316"/>
              <a:chExt cx="1837511" cy="64122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840000">
                <a:off x="2073278" y="6060316"/>
                <a:ext cx="1837511" cy="641227"/>
              </a:xfrm>
              <a:prstGeom prst="rect">
                <a:avLst/>
              </a:prstGeom>
            </p:spPr>
          </p:pic>
        </p:grpSp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840000">
              <a:off x="1985321" y="6123919"/>
              <a:ext cx="1719837" cy="5978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57322" y="5924829"/>
            <a:ext cx="1976376" cy="1066714"/>
            <a:chOff x="6157322" y="5924829"/>
            <a:chExt cx="1976376" cy="10667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226755" y="6137572"/>
              <a:ext cx="1837511" cy="641227"/>
              <a:chOff x="6226755" y="6137572"/>
              <a:chExt cx="1837511" cy="641227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840000">
                <a:off x="6226755" y="6137572"/>
                <a:ext cx="1837511" cy="64122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840000">
              <a:off x="6138798" y="6201176"/>
              <a:ext cx="1603434" cy="5978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838095" y="5477333"/>
            <a:ext cx="2247619" cy="740571"/>
            <a:chOff x="8838095" y="5477333"/>
            <a:chExt cx="2247619" cy="740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38095" y="5477333"/>
              <a:ext cx="2247619" cy="740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542857" y="4605208"/>
            <a:ext cx="3731398" cy="2487599"/>
            <a:chOff x="11542857" y="4605208"/>
            <a:chExt cx="3731398" cy="248759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42857" y="4605208"/>
              <a:ext cx="3731398" cy="24875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809524" y="4063067"/>
            <a:ext cx="1866667" cy="3723524"/>
            <a:chOff x="15809524" y="4063067"/>
            <a:chExt cx="1866667" cy="372352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09524" y="4063067"/>
              <a:ext cx="1866667" cy="372352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18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8" y="5492563"/>
            <a:ext cx="7927102" cy="9016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3815876"/>
            <a:ext cx="10976116" cy="22541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0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300000">
            <a:off x="8054727" y="3149619"/>
            <a:ext cx="1981225" cy="609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23358" y="1176225"/>
            <a:ext cx="5643789" cy="9209593"/>
            <a:chOff x="6423358" y="1176225"/>
            <a:chExt cx="5643789" cy="9209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3358" y="1176225"/>
              <a:ext cx="5643789" cy="92095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8096" y="490800"/>
            <a:ext cx="4020465" cy="6521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33333" y="1156587"/>
            <a:ext cx="19352381" cy="47085"/>
            <a:chOff x="-533333" y="1156587"/>
            <a:chExt cx="19352381" cy="4708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3333" y="1156587"/>
              <a:ext cx="19352381" cy="4708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62000" y="2705100"/>
            <a:ext cx="48021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입실</a:t>
            </a:r>
            <a:r>
              <a:rPr lang="en-US" altLang="ko-KR" sz="2400" dirty="0" smtClean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400" dirty="0" smtClean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퇴실을 처리하는 기능</a:t>
            </a:r>
            <a:endParaRPr lang="en-US" altLang="ko-KR" sz="2400" dirty="0" smtClean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2400" dirty="0" smtClean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조퇴</a:t>
            </a:r>
            <a:r>
              <a:rPr lang="en-US" altLang="ko-KR" sz="2400" dirty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400" dirty="0" smtClean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외출을 신청할 수 있는 </a:t>
            </a:r>
            <a:r>
              <a:rPr lang="ko-KR" altLang="en-US" sz="2400" dirty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기능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2400" dirty="0" smtClean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입실</a:t>
            </a:r>
            <a:r>
              <a:rPr lang="en-US" altLang="ko-KR" sz="2400" dirty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400" dirty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퇴실 </a:t>
            </a:r>
            <a:r>
              <a:rPr lang="ko-KR" altLang="en-US" sz="2400" dirty="0" smtClean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누락된 인원에게 </a:t>
            </a:r>
            <a:r>
              <a:rPr lang="ko-KR" altLang="en-US" sz="2400" dirty="0" err="1" smtClean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카톡</a:t>
            </a:r>
            <a:r>
              <a:rPr lang="ko-KR" altLang="en-US" sz="2400" dirty="0" smtClean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400" dirty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알림 </a:t>
            </a:r>
            <a:r>
              <a:rPr lang="ko-KR" altLang="en-US" sz="2400" dirty="0" smtClean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기능</a:t>
            </a:r>
            <a:endParaRPr lang="en-US" altLang="ko-KR" sz="2400" dirty="0" smtClean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en-US" altLang="ko-KR" sz="2400" dirty="0" smtClean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사유 소명서 자동생성 기능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42741" y="2705100"/>
            <a:ext cx="44050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얼굴 인식률 향상</a:t>
            </a:r>
            <a:endParaRPr lang="en-US" altLang="ko-KR" sz="2400" dirty="0" smtClean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마스크</a:t>
            </a:r>
            <a:r>
              <a:rPr lang="en-US" altLang="ko-KR" sz="24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안경 등 얼굴 일부가 가려질 경우</a:t>
            </a:r>
            <a:r>
              <a:rPr lang="en-US" altLang="ko-KR" sz="24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잦은 </a:t>
            </a:r>
            <a:r>
              <a:rPr lang="ko-KR" altLang="en-US" sz="2400" dirty="0" err="1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지각자</a:t>
            </a:r>
            <a:r>
              <a:rPr lang="en-US" altLang="ko-KR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결석자 들에게 경각심을 주는 한마디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표정 인식으로 감정에 따른 응원의 한마디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002532" y="2705100"/>
            <a:ext cx="44050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공지사항 알림</a:t>
            </a:r>
            <a:endParaRPr lang="en-US" altLang="ko-KR" sz="2400" dirty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 err="1" smtClean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싸피</a:t>
            </a:r>
            <a:r>
              <a:rPr lang="ko-KR" altLang="en-US" sz="2400" dirty="0" smtClean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일정</a:t>
            </a:r>
            <a:endParaRPr lang="en-US" altLang="ko-KR" sz="2400" dirty="0" smtClean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solidFill>
                  <a:srgbClr val="1187C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사진 찍고 공유</a:t>
            </a:r>
            <a:endParaRPr lang="ko-KR" altLang="en-US" sz="2400" dirty="0">
              <a:solidFill>
                <a:srgbClr val="1187CF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18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77628" y="5492563"/>
            <a:ext cx="7428733" cy="90164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7062" y="3815876"/>
            <a:ext cx="11415049" cy="22541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49797" y="3044198"/>
            <a:ext cx="1986120" cy="693086"/>
            <a:chOff x="8149797" y="3044198"/>
            <a:chExt cx="1986120" cy="693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300000">
              <a:off x="8149797" y="3044198"/>
              <a:ext cx="1986120" cy="6930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300000">
            <a:off x="8054727" y="3112945"/>
            <a:ext cx="1981225" cy="646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58</Words>
  <Application>Microsoft Office PowerPoint</Application>
  <PresentationFormat>사용자 지정</PresentationFormat>
  <Paragraphs>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?? ??</vt:lpstr>
      <vt:lpstr>-윤고딕340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multicampus</cp:lastModifiedBy>
  <cp:revision>9</cp:revision>
  <dcterms:created xsi:type="dcterms:W3CDTF">2020-05-15T04:21:31Z</dcterms:created>
  <dcterms:modified xsi:type="dcterms:W3CDTF">2020-05-15T01:55:44Z</dcterms:modified>
</cp:coreProperties>
</file>