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80DC-1D95-2584-800F-2BB7F83E9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0A3AC-37F3-9EA2-3F26-A37C2013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27649-1E36-E838-2BC4-246F194B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9F39-1E1D-5737-C489-531F1F4C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F03A-CCA6-7678-2249-9DE7D9B1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961-1222-D17A-F799-B80E631A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2405F-08A6-658C-38F4-04F11B80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A993-30D2-E608-6FDE-43AFEDA8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2065-8748-DA93-61C9-3FDAF21C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4AB4-695D-51C7-47CF-6779B824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9B7F7-FDB2-44A2-494F-2CB3A2986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50AEA-8E93-08E4-ABDA-1CACCC6A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0EAB-49C6-8653-3597-C79BFB9C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225F-78AA-1A0B-CCBF-8B58C731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59E1-80F4-71B6-1DBE-E138E7F9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4292-0A5F-E692-5734-CB9783CB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4FF2-FCE1-2CA8-C176-54009A0A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990D-08C0-1B77-C5E0-DB2F648C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76428-148F-DA6E-F4E5-F23872A7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03D5-F5E1-7962-7E42-B1E3EEAB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0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5DEF-F2E6-5BF4-7026-DBA0FCE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CD41-83FD-3FCF-E982-A909F7F3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6A39-CAED-D350-4D54-9B93B73A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7614-ED27-63F1-435E-6D542CAE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BC75-8D81-A4A8-FDBD-7B3D52C8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D2D6-FA5B-1FAD-3CE1-8B5D3A7F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F9EB-8849-A768-5F0B-C68C4ECDA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DAD5B-96C8-B525-EAFE-903372D48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4309-C4DC-D3D5-6B3A-240B11AE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94E21-C678-C377-01E6-332B1B73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AE42-F377-B876-EB51-47906E67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667F-3D6F-97F7-0EDE-F48B50EE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A854-DE22-0FC9-3512-12FD36B36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6CCB8-6892-FE1A-ED8B-1A4D1F901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848DE-C60D-41DE-A66C-06C7D635A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27F77-28CE-6692-ECED-535055B46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79D9A-4F22-5985-79EF-3C91C0AF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F46F7-9053-C48B-FEE3-690EA6E6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E076-9B00-E56F-C08D-BC041142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0B1D-FFEA-C2BB-B978-8E772B25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73F0C-7DE5-F77B-ADAE-1155ABE4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A33A4-BD68-3E84-354D-6D29115D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B62C4-3DD1-F913-D19F-3B6AA349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475D-0C21-79DA-2D49-5954A20E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AB362-7891-3A18-5504-D5F44EC0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FD6E9-BE31-D2FE-AA1F-8845906C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EFED-07C8-C5EE-03F7-85B5E82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4149-9763-03C3-FF62-4DD2F637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B44-0F87-8A7C-6CEB-959C1483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DEAD8-BC70-8821-F0F0-EE5FB3E5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68FB-42DC-DD1F-EAA2-95EE06D5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1BE28-15DB-055D-9B2C-75023B1B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CCE2-F78C-E0C0-9736-61A2AC97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91E40-4C99-C4BB-45C6-8D951300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CC13C-AC3A-65A8-1D7F-03A3A973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9E78D-0C78-716E-A5C3-C3460021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C19FE-370D-512D-B497-FE6FE25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DBE9B-7F62-CB56-FC83-5C33369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02AD2-F1EF-DA56-CC8D-9FEF36B8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DC84B-7001-42DF-6735-15F930E6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DD75-55FF-FC97-F654-B7E412A62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6022-1463-3D4A-A095-D024388F84A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F236-7DEC-5328-C96C-F00E63D84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0E37A-1570-9F2B-544F-3ABBCACF6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DF38-25BA-BD46-B91F-0DF950D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7727-D289-E36A-3D31-DC1E43596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8764C-CC87-9812-9B64-0C1347D5B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Wing&lt;Span/&gt;</a:t>
            </a:r>
          </a:p>
        </p:txBody>
      </p:sp>
    </p:spTree>
    <p:extLst>
      <p:ext uri="{BB962C8B-B14F-4D97-AF65-F5344CB8AC3E}">
        <p14:creationId xmlns:p14="http://schemas.microsoft.com/office/powerpoint/2010/main" val="29851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FCA1B7-248F-32E3-EB57-536748BF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2" y="378915"/>
            <a:ext cx="10846676" cy="61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4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853E-C04F-AD5F-B6F4-9E2FF75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415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AA6DB6D-039F-4419-A10A-DC75A163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51" y="1251322"/>
            <a:ext cx="8697097" cy="5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853E-C04F-AD5F-B6F4-9E2FF75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415"/>
          </a:xfrm>
        </p:spPr>
        <p:txBody>
          <a:bodyPr>
            <a:normAutofit fontScale="90000"/>
          </a:bodyPr>
          <a:lstStyle/>
          <a:p>
            <a:r>
              <a:rPr lang="en-US" dirty="0"/>
              <a:t>Sightings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DAD6501-DFCE-D572-55B4-F236CECD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77" y="1179939"/>
            <a:ext cx="8397446" cy="53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1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853E-C04F-AD5F-B6F4-9E2FF75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415"/>
          </a:xfrm>
        </p:spPr>
        <p:txBody>
          <a:bodyPr>
            <a:normAutofit fontScale="90000"/>
          </a:bodyPr>
          <a:lstStyle/>
          <a:p>
            <a:r>
              <a:rPr lang="en-US" dirty="0"/>
              <a:t>Birds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E86A45-6339-E6F5-3B5F-038DABA0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29" y="1115779"/>
            <a:ext cx="8837141" cy="53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1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853E-C04F-AD5F-B6F4-9E2FF75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415"/>
          </a:xfrm>
        </p:spPr>
        <p:txBody>
          <a:bodyPr>
            <a:normAutofit fontScale="90000"/>
          </a:bodyPr>
          <a:lstStyle/>
          <a:p>
            <a:r>
              <a:rPr lang="en-US" dirty="0"/>
              <a:t>Profile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CC93438-9FE8-1176-3D0D-F55F1E35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17" y="988540"/>
            <a:ext cx="9340766" cy="53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853E-C04F-AD5F-B6F4-9E2FF75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415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8D4E314-9527-F301-0424-920700E0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1" y="988540"/>
            <a:ext cx="9786618" cy="54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1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853E-C04F-AD5F-B6F4-9E2FF75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415"/>
          </a:xfrm>
        </p:spPr>
        <p:txBody>
          <a:bodyPr>
            <a:normAutofit fontScale="90000"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5" name="Picture 4" descr="A picture containing letter&#10;&#10;Description automatically generated">
            <a:extLst>
              <a:ext uri="{FF2B5EF4-FFF2-40B4-BE49-F238E27FC236}">
                <a16:creationId xmlns:a16="http://schemas.microsoft.com/office/drawing/2014/main" id="{6D58BFD7-1B2B-106B-8D36-94D5B06A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96" y="988540"/>
            <a:ext cx="9632008" cy="53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4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Wireframes</vt:lpstr>
      <vt:lpstr>PowerPoint Presentation</vt:lpstr>
      <vt:lpstr>Home Page</vt:lpstr>
      <vt:lpstr>Sightings</vt:lpstr>
      <vt:lpstr>Birds</vt:lpstr>
      <vt:lpstr>Profile</vt:lpstr>
      <vt:lpstr>Register</vt:lpstr>
      <vt:lpstr>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</dc:title>
  <dc:creator>Collin Shawyer</dc:creator>
  <cp:lastModifiedBy>Collin Shawyer</cp:lastModifiedBy>
  <cp:revision>1</cp:revision>
  <dcterms:created xsi:type="dcterms:W3CDTF">2022-10-21T18:23:31Z</dcterms:created>
  <dcterms:modified xsi:type="dcterms:W3CDTF">2022-10-21T18:29:40Z</dcterms:modified>
</cp:coreProperties>
</file>